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4"/>
  </p:notesMasterIdLst>
  <p:handoutMasterIdLst>
    <p:handoutMasterId r:id="rId15"/>
  </p:handoutMasterIdLst>
  <p:sldIdLst>
    <p:sldId id="438" r:id="rId4"/>
    <p:sldId id="474" r:id="rId5"/>
    <p:sldId id="483" r:id="rId6"/>
    <p:sldId id="486" r:id="rId7"/>
    <p:sldId id="491" r:id="rId8"/>
    <p:sldId id="488" r:id="rId9"/>
    <p:sldId id="489" r:id="rId10"/>
    <p:sldId id="494" r:id="rId11"/>
    <p:sldId id="495" r:id="rId12"/>
    <p:sldId id="441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0" hangingPunct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4044" userDrawn="1">
          <p15:clr>
            <a:srgbClr val="A4A3A4"/>
          </p15:clr>
        </p15:guide>
        <p15:guide id="4" orient="horz" pos="3936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76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7" clrIdx="0">
    <p:extLst>
      <p:ext uri="{19B8F6BF-5375-455C-9EA6-DF929625EA0E}">
        <p15:presenceInfo xmlns:p15="http://schemas.microsoft.com/office/powerpoint/2012/main" userId="Administrator" providerId="None"/>
      </p:ext>
    </p:extLst>
  </p:cmAuthor>
  <p:cmAuthor id="2" name="Piro" initials="P" lastIdx="1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3F3F3"/>
    <a:srgbClr val="F8F8F8"/>
    <a:srgbClr val="EAEAEA"/>
    <a:srgbClr val="FFCC66"/>
    <a:srgbClr val="D8D8D8"/>
    <a:srgbClr val="002856"/>
    <a:srgbClr val="F79A24"/>
    <a:srgbClr val="54BF83"/>
    <a:srgbClr val="00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59E883-63AD-4D71-9012-F1E379489BE9}" v="3" dt="2024-07-08T15:14:21.7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/>
        <p:guide orient="horz" pos="2160"/>
        <p:guide orient="horz" pos="4044"/>
        <p:guide orient="horz" pos="3936"/>
        <p:guide pos="3840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microsoft.com/office/2016/11/relationships/changesInfo" Target="changesInfos/changesInfo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bra Agolli" userId="54a9b8a1-4890-471f-a0aa-80bdec27d7d1" providerId="ADAL" clId="{E0251D17-6AE6-4D08-B445-3B934F175164}"/>
    <pc:docChg chg="modSld">
      <pc:chgData name="Ambra Agolli" userId="54a9b8a1-4890-471f-a0aa-80bdec27d7d1" providerId="ADAL" clId="{E0251D17-6AE6-4D08-B445-3B934F175164}" dt="2024-07-06T08:35:00.923" v="39" actId="20577"/>
      <pc:docMkLst>
        <pc:docMk/>
      </pc:docMkLst>
      <pc:sldChg chg="modSp mod">
        <pc:chgData name="Ambra Agolli" userId="54a9b8a1-4890-471f-a0aa-80bdec27d7d1" providerId="ADAL" clId="{E0251D17-6AE6-4D08-B445-3B934F175164}" dt="2024-07-06T08:35:00.923" v="39" actId="20577"/>
        <pc:sldMkLst>
          <pc:docMk/>
          <pc:sldMk cId="2806608599" sldId="491"/>
        </pc:sldMkLst>
        <pc:spChg chg="mod">
          <ac:chgData name="Ambra Agolli" userId="54a9b8a1-4890-471f-a0aa-80bdec27d7d1" providerId="ADAL" clId="{E0251D17-6AE6-4D08-B445-3B934F175164}" dt="2024-07-06T08:35:00.923" v="39" actId="20577"/>
          <ac:spMkLst>
            <pc:docMk/>
            <pc:sldMk cId="2806608599" sldId="491"/>
            <ac:spMk id="4" creationId="{26FE8117-1AF1-A745-BF65-D05E1F1BEE50}"/>
          </ac:spMkLst>
        </pc:spChg>
      </pc:sldChg>
      <pc:sldChg chg="modSp mod">
        <pc:chgData name="Ambra Agolli" userId="54a9b8a1-4890-471f-a0aa-80bdec27d7d1" providerId="ADAL" clId="{E0251D17-6AE6-4D08-B445-3B934F175164}" dt="2024-07-06T08:34:23.857" v="37" actId="20577"/>
        <pc:sldMkLst>
          <pc:docMk/>
          <pc:sldMk cId="3057666031" sldId="500"/>
        </pc:sldMkLst>
        <pc:spChg chg="mod">
          <ac:chgData name="Ambra Agolli" userId="54a9b8a1-4890-471f-a0aa-80bdec27d7d1" providerId="ADAL" clId="{E0251D17-6AE6-4D08-B445-3B934F175164}" dt="2024-07-06T08:34:23.857" v="37" actId="20577"/>
          <ac:spMkLst>
            <pc:docMk/>
            <pc:sldMk cId="3057666031" sldId="500"/>
            <ac:spMk id="5" creationId="{5BC3D4CB-65DB-288E-A848-3D1584806827}"/>
          </ac:spMkLst>
        </pc:spChg>
      </pc:sldChg>
    </pc:docChg>
  </pc:docChgLst>
  <pc:docChgLst>
    <pc:chgData name="Erdal Mema" userId="S::erdal.mema@kqz.gov.al::907b0c28-0610-4b03-bc64-f9fb87899ea8" providerId="AD" clId="Web-{2012B316-0CC6-419F-BF33-D37CF4498F99}"/>
    <pc:docChg chg="modSld">
      <pc:chgData name="Erdal Mema" userId="S::erdal.mema@kqz.gov.al::907b0c28-0610-4b03-bc64-f9fb87899ea8" providerId="AD" clId="Web-{2012B316-0CC6-419F-BF33-D37CF4498F99}" dt="2024-02-15T11:37:50.290" v="4" actId="20577"/>
      <pc:docMkLst>
        <pc:docMk/>
      </pc:docMkLst>
      <pc:sldChg chg="modSp">
        <pc:chgData name="Erdal Mema" userId="S::erdal.mema@kqz.gov.al::907b0c28-0610-4b03-bc64-f9fb87899ea8" providerId="AD" clId="Web-{2012B316-0CC6-419F-BF33-D37CF4498F99}" dt="2024-02-15T11:37:50.290" v="4" actId="20577"/>
        <pc:sldMkLst>
          <pc:docMk/>
          <pc:sldMk cId="2043497156" sldId="496"/>
        </pc:sldMkLst>
        <pc:spChg chg="mod">
          <ac:chgData name="Erdal Mema" userId="S::erdal.mema@kqz.gov.al::907b0c28-0610-4b03-bc64-f9fb87899ea8" providerId="AD" clId="Web-{2012B316-0CC6-419F-BF33-D37CF4498F99}" dt="2024-02-15T11:37:50.290" v="4" actId="20577"/>
          <ac:spMkLst>
            <pc:docMk/>
            <pc:sldMk cId="2043497156" sldId="496"/>
            <ac:spMk id="4" creationId="{969D6591-790A-E7DB-B3DF-4B297EEE5140}"/>
          </ac:spMkLst>
        </pc:spChg>
      </pc:sldChg>
    </pc:docChg>
  </pc:docChgLst>
  <pc:docChgLst>
    <pc:chgData name="Madalena Koja" userId="S::madalena.koja@kqz.gov.al::5c9275a2-e075-4c5c-9f21-8b06144205e7" providerId="AD" clId="Web-{2759E883-63AD-4D71-9012-F1E379489BE9}"/>
    <pc:docChg chg="modSld">
      <pc:chgData name="Madalena Koja" userId="S::madalena.koja@kqz.gov.al::5c9275a2-e075-4c5c-9f21-8b06144205e7" providerId="AD" clId="Web-{2759E883-63AD-4D71-9012-F1E379489BE9}" dt="2024-07-08T15:14:21.238" v="1" actId="20577"/>
      <pc:docMkLst>
        <pc:docMk/>
      </pc:docMkLst>
      <pc:sldChg chg="modSp">
        <pc:chgData name="Madalena Koja" userId="S::madalena.koja@kqz.gov.al::5c9275a2-e075-4c5c-9f21-8b06144205e7" providerId="AD" clId="Web-{2759E883-63AD-4D71-9012-F1E379489BE9}" dt="2024-07-08T15:14:21.238" v="1" actId="20577"/>
        <pc:sldMkLst>
          <pc:docMk/>
          <pc:sldMk cId="2180118025" sldId="474"/>
        </pc:sldMkLst>
        <pc:spChg chg="mod">
          <ac:chgData name="Madalena Koja" userId="S::madalena.koja@kqz.gov.al::5c9275a2-e075-4c5c-9f21-8b06144205e7" providerId="AD" clId="Web-{2759E883-63AD-4D71-9012-F1E379489BE9}" dt="2024-07-08T15:14:21.238" v="1" actId="20577"/>
          <ac:spMkLst>
            <pc:docMk/>
            <pc:sldMk cId="2180118025" sldId="474"/>
            <ac:spMk id="5" creationId="{61598F44-6DB4-952D-DFE1-90BD9A06D84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B9C8E-E9E7-4129-BE32-E5A76CDBCFB1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5ACAB-5D3C-47B4-8475-AEE734135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9509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68F5E-0F2C-4116-9B47-A5CCFD49B36D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555CE-DD93-464D-A9FA-A3E34F0815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3059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OPERT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Piro\Downloads\PREZANTIMI GJEORGJI final_Folder\SLIDE 1-19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71"/>
            <a:ext cx="12192000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" name="텍스트 개체 틀 9"/>
          <p:cNvSpPr>
            <a:spLocks noGrp="1"/>
          </p:cNvSpPr>
          <p:nvPr>
            <p:ph type="body" sz="quarter" idx="17" hasCustomPrompt="1"/>
          </p:nvPr>
        </p:nvSpPr>
        <p:spPr>
          <a:xfrm>
            <a:off x="5591945" y="2653804"/>
            <a:ext cx="5184576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000" b="1" baseline="0">
                <a:solidFill>
                  <a:schemeClr val="tx1"/>
                </a:solidFill>
                <a:effectLst/>
                <a:latin typeface="Tahoma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altLang="ko-KR" err="1"/>
              <a:t>Nëntitull</a:t>
            </a:r>
            <a:r>
              <a:rPr lang="en-US" altLang="ko-KR"/>
              <a:t> </a:t>
            </a:r>
            <a:r>
              <a:rPr lang="en-US" altLang="ko-KR" err="1"/>
              <a:t>nqs</a:t>
            </a:r>
            <a:r>
              <a:rPr lang="en-US" altLang="ko-KR"/>
              <a:t> </a:t>
            </a:r>
            <a:r>
              <a:rPr lang="en-US" altLang="ko-KR" err="1"/>
              <a:t>ka</a:t>
            </a:r>
            <a:endParaRPr lang="en-US" altLang="ko-KR"/>
          </a:p>
        </p:txBody>
      </p:sp>
      <p:sp>
        <p:nvSpPr>
          <p:cNvPr id="188" name="텍스트 개체 틀 9"/>
          <p:cNvSpPr>
            <a:spLocks noGrp="1"/>
          </p:cNvSpPr>
          <p:nvPr>
            <p:ph type="body" sz="quarter" idx="16" hasCustomPrompt="1"/>
          </p:nvPr>
        </p:nvSpPr>
        <p:spPr>
          <a:xfrm>
            <a:off x="5579244" y="2060848"/>
            <a:ext cx="5184576" cy="46166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000" b="1" baseline="0">
                <a:solidFill>
                  <a:schemeClr val="tx1"/>
                </a:solidFill>
                <a:effectLst/>
                <a:latin typeface="Tahoma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altLang="ko-KR" err="1"/>
              <a:t>Titulli</a:t>
            </a:r>
            <a:r>
              <a:rPr lang="en-US" altLang="ko-KR"/>
              <a:t> </a:t>
            </a:r>
            <a:r>
              <a:rPr lang="en-US" altLang="ko-KR" err="1"/>
              <a:t>i</a:t>
            </a:r>
            <a:r>
              <a:rPr lang="en-US" altLang="ko-KR"/>
              <a:t> </a:t>
            </a:r>
            <a:r>
              <a:rPr lang="en-US" altLang="ko-KR" err="1"/>
              <a:t>Prezantimit</a:t>
            </a:r>
            <a:r>
              <a:rPr lang="en-US" altLang="ko-KR"/>
              <a:t> </a:t>
            </a:r>
            <a:endParaRPr lang="ko-KR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111" y="5805543"/>
            <a:ext cx="10457465" cy="71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61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derfaqe v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Piro\Downloads\PREZANTIMI GJEORGJI final_Folder\PREZANTIMI GJEORGJI DEFINITIVE-20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89"/>
            <a:ext cx="12192000" cy="6859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1288"/>
            <a:ext cx="12192000" cy="838867"/>
          </a:xfrm>
          <a:prstGeom prst="rect">
            <a:avLst/>
          </a:prstGeom>
        </p:spPr>
      </p:pic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2122861" y="627726"/>
            <a:ext cx="2657389" cy="30777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marR="0" indent="0" algn="l" defTabSz="914332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 sz="2000" b="1" i="0" kern="1200" baseline="0" dirty="0" smtClean="0">
                <a:solidFill>
                  <a:schemeClr val="tx1"/>
                </a:solidFill>
                <a:effectLst/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en-US" altLang="ko-KR" err="1"/>
              <a:t>Titulli</a:t>
            </a:r>
            <a:r>
              <a:rPr lang="en-US" altLang="ko-KR"/>
              <a:t>  i Slide</a:t>
            </a:r>
            <a:endParaRPr lang="ko-KR" altLang="en-US"/>
          </a:p>
        </p:txBody>
      </p:sp>
      <p:sp>
        <p:nvSpPr>
          <p:cNvPr id="6" name="텍스트 개체 틀 4"/>
          <p:cNvSpPr>
            <a:spLocks noGrp="1"/>
          </p:cNvSpPr>
          <p:nvPr>
            <p:ph type="body" sz="quarter" idx="18" hasCustomPrompt="1"/>
          </p:nvPr>
        </p:nvSpPr>
        <p:spPr>
          <a:xfrm>
            <a:off x="2135560" y="908720"/>
            <a:ext cx="2657389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88894" indent="-88894" algn="l">
              <a:buFont typeface="Tahoma" pitchFamily="34" charset="0"/>
              <a:buNone/>
              <a:defRPr lang="ko-KR" altLang="en-US" sz="1200" b="0" i="0" baseline="0" dirty="0">
                <a:solidFill>
                  <a:schemeClr val="tx1"/>
                </a:solidFill>
                <a:effectLst/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pPr marL="0" marR="0" lvl="0" indent="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err="1"/>
              <a:t>Nëntitulli</a:t>
            </a:r>
            <a:r>
              <a:rPr lang="en-US" altLang="ko-KR"/>
              <a:t> </a:t>
            </a:r>
            <a:r>
              <a:rPr lang="en-US" altLang="ko-KR" err="1"/>
              <a:t>vendoset</a:t>
            </a:r>
            <a:r>
              <a:rPr lang="en-US" altLang="ko-KR"/>
              <a:t> </a:t>
            </a:r>
            <a:r>
              <a:rPr lang="en-US" altLang="ko-KR" err="1"/>
              <a:t>këtu</a:t>
            </a:r>
            <a:r>
              <a:rPr lang="en-US" altLang="ko-KR"/>
              <a:t> (</a:t>
            </a:r>
            <a:r>
              <a:rPr lang="en-US" altLang="ko-KR" err="1"/>
              <a:t>kur</a:t>
            </a:r>
            <a:r>
              <a:rPr lang="en-US" altLang="ko-KR"/>
              <a:t> </a:t>
            </a:r>
            <a:r>
              <a:rPr lang="en-US" altLang="ko-KR" err="1"/>
              <a:t>ka</a:t>
            </a:r>
            <a:r>
              <a:rPr lang="en-US" altLang="ko-KR"/>
              <a:t>)</a:t>
            </a:r>
            <a:endParaRPr lang="ko-KR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1208568" y="620688"/>
            <a:ext cx="72008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fld id="{1829903B-5A47-4664-A64E-B39562402C95}" type="slidenum">
              <a:rPr lang="en-US" sz="1800" smtClean="0">
                <a:latin typeface="Calibri Light" pitchFamily="34" charset="0"/>
                <a:cs typeface="Calibri Light" pitchFamily="34" charset="0"/>
              </a:rPr>
              <a:t>‹#›</a:t>
            </a:fld>
            <a:endParaRPr lang="en-US" sz="1800">
              <a:latin typeface="Calibri Light" pitchFamily="34" charset="0"/>
              <a:cs typeface="Calibri Light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992544" y="6206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C:\Users\Piro\Downloads\SIGNATURE\ikonat email1-07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620688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55827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derfaqe v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Piro\Downloads\PREZANTIMI GJEORGJI final_Folder\PREZANTIMI GJEORGJI DEFINITIVE-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6"/>
            <a:ext cx="12192000" cy="686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2122861" y="627726"/>
            <a:ext cx="2657389" cy="30777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marR="0" indent="0" algn="l" defTabSz="914332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 sz="2000" b="1" i="0" kern="1200" baseline="0" dirty="0" smtClean="0">
                <a:solidFill>
                  <a:schemeClr val="tx1"/>
                </a:solidFill>
                <a:effectLst/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en-US" altLang="ko-KR" err="1"/>
              <a:t>Titulli</a:t>
            </a:r>
            <a:r>
              <a:rPr lang="en-US" altLang="ko-KR"/>
              <a:t>  i Slide</a:t>
            </a:r>
            <a:endParaRPr lang="ko-KR" altLang="en-US"/>
          </a:p>
        </p:txBody>
      </p:sp>
      <p:sp>
        <p:nvSpPr>
          <p:cNvPr id="6" name="텍스트 개체 틀 4"/>
          <p:cNvSpPr>
            <a:spLocks noGrp="1"/>
          </p:cNvSpPr>
          <p:nvPr>
            <p:ph type="body" sz="quarter" idx="18" hasCustomPrompt="1"/>
          </p:nvPr>
        </p:nvSpPr>
        <p:spPr>
          <a:xfrm>
            <a:off x="2135560" y="908720"/>
            <a:ext cx="2657389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88894" indent="-88894" algn="l">
              <a:buFont typeface="Tahoma" pitchFamily="34" charset="0"/>
              <a:buNone/>
              <a:defRPr lang="ko-KR" altLang="en-US" sz="1200" b="0" i="0" baseline="0" dirty="0">
                <a:solidFill>
                  <a:schemeClr val="tx1"/>
                </a:solidFill>
                <a:effectLst/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pPr marL="0" marR="0" lvl="0" indent="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err="1"/>
              <a:t>Nëntitulli</a:t>
            </a:r>
            <a:r>
              <a:rPr lang="en-US" altLang="ko-KR"/>
              <a:t> </a:t>
            </a:r>
            <a:r>
              <a:rPr lang="en-US" altLang="ko-KR" err="1"/>
              <a:t>vendoset</a:t>
            </a:r>
            <a:r>
              <a:rPr lang="en-US" altLang="ko-KR"/>
              <a:t> </a:t>
            </a:r>
            <a:r>
              <a:rPr lang="en-US" altLang="ko-KR" err="1"/>
              <a:t>këtu</a:t>
            </a:r>
            <a:r>
              <a:rPr lang="en-US" altLang="ko-KR"/>
              <a:t> (</a:t>
            </a:r>
            <a:r>
              <a:rPr lang="en-US" altLang="ko-KR" err="1"/>
              <a:t>kur</a:t>
            </a:r>
            <a:r>
              <a:rPr lang="en-US" altLang="ko-KR"/>
              <a:t> </a:t>
            </a:r>
            <a:r>
              <a:rPr lang="en-US" altLang="ko-KR" err="1"/>
              <a:t>ka</a:t>
            </a:r>
            <a:r>
              <a:rPr lang="en-US" altLang="ko-KR"/>
              <a:t>)</a:t>
            </a:r>
            <a:endParaRPr lang="ko-KR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1208568" y="620688"/>
            <a:ext cx="72008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fld id="{1829903B-5A47-4664-A64E-B39562402C95}" type="slidenum">
              <a:rPr lang="en-US" sz="1800" smtClean="0">
                <a:latin typeface="Calibri Light" pitchFamily="34" charset="0"/>
                <a:cs typeface="Calibri Light" pitchFamily="34" charset="0"/>
              </a:rPr>
              <a:t>‹#›</a:t>
            </a:fld>
            <a:endParaRPr lang="en-US" sz="1800">
              <a:latin typeface="Calibri Light" pitchFamily="34" charset="0"/>
              <a:cs typeface="Calibri Light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992544" y="6206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Piro\Downloads\SIGNATURE\ikonat email1-07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620688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79744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9" r:id="rId2"/>
    <p:sldLayoutId id="2147483670" r:id="rId3"/>
  </p:sldLayoutIdLst>
  <p:hf hdr="0" ftr="0" dt="0"/>
  <p:txStyles>
    <p:titleStyle>
      <a:lvl1pPr algn="ctr" defTabSz="914400" rtl="0" eaLnBrk="1" latinLnBrk="0" hangingPunct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0" hangingPunct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>
          <a:xfrm>
            <a:off x="5663952" y="2070720"/>
            <a:ext cx="5544616" cy="923330"/>
          </a:xfrm>
        </p:spPr>
        <p:txBody>
          <a:bodyPr/>
          <a:lstStyle/>
          <a:p>
            <a:pPr marL="0" marR="0" lvl="0" indent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q-AL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ahoma" panose="020B0604030504040204" pitchFamily="34" charset="0"/>
              </a:rPr>
              <a:t>Raportimi i Institucioneve Publike dhe Administrimi i Denoncimeve gjatë Fushatës Zgjedhore: Sfidat dhe mundësitë për përmirësim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2856"/>
              </a:solidFill>
              <a:effectLst/>
              <a:uLnTx/>
              <a:uFillTx/>
              <a:latin typeface="Tahoma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3" name="Text Placeholder 1"/>
          <p:cNvSpPr>
            <a:spLocks noGrp="1"/>
          </p:cNvSpPr>
          <p:nvPr>
            <p:ph type="body" sz="quarter" idx="16"/>
          </p:nvPr>
        </p:nvSpPr>
        <p:spPr>
          <a:xfrm>
            <a:off x="5663952" y="3215297"/>
            <a:ext cx="5544616" cy="615553"/>
          </a:xfrm>
        </p:spPr>
        <p:txBody>
          <a:bodyPr anchor="t"/>
          <a:lstStyle/>
          <a:p>
            <a:r>
              <a:rPr lang="da-DK" sz="2000" dirty="0">
                <a:solidFill>
                  <a:srgbClr val="002856"/>
                </a:solidFill>
                <a:ea typeface="Tahoma" panose="020B0604030504040204" pitchFamily="34" charset="0"/>
              </a:rPr>
              <a:t>DREJTORIA </a:t>
            </a:r>
            <a:r>
              <a:rPr lang="en-GB" sz="2000" dirty="0">
                <a:solidFill>
                  <a:srgbClr val="002856"/>
                </a:solidFill>
                <a:ea typeface="Tahoma" panose="020B0604030504040204" pitchFamily="34" charset="0"/>
              </a:rPr>
              <a:t>E LIGJSHMËRISË</a:t>
            </a:r>
          </a:p>
          <a:p>
            <a:endParaRPr lang="en-US" sz="2000" dirty="0">
              <a:solidFill>
                <a:srgbClr val="002856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68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Piro\Downloads\PREZANTIMI GJEORGJI final_Folder\PREZANTIMI GJEORGJI DEFINITIVE-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27402" cy="687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1847528" y="3296597"/>
            <a:ext cx="3960440" cy="492443"/>
          </a:xfrm>
        </p:spPr>
        <p:txBody>
          <a:bodyPr/>
          <a:lstStyle/>
          <a:p>
            <a:pPr algn="r"/>
            <a:r>
              <a:rPr lang="en-GB" sz="3200" b="1">
                <a:solidFill>
                  <a:schemeClr val="bg1">
                    <a:lumMod val="50000"/>
                  </a:schemeClr>
                </a:solidFill>
              </a:rPr>
              <a:t>JU FALEMINDERIT!</a:t>
            </a:r>
          </a:p>
        </p:txBody>
      </p:sp>
      <p:sp>
        <p:nvSpPr>
          <p:cNvPr id="8" name="Text Placeholder 1"/>
          <p:cNvSpPr txBox="1">
            <a:spLocks/>
          </p:cNvSpPr>
          <p:nvPr/>
        </p:nvSpPr>
        <p:spPr>
          <a:xfrm>
            <a:off x="7536160" y="3933056"/>
            <a:ext cx="3384376" cy="432048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1600" dirty="0">
                <a:solidFill>
                  <a:srgbClr val="002856"/>
                </a:solidFill>
                <a:latin typeface="Calibri" pitchFamily="34" charset="0"/>
                <a:ea typeface="Tahoma" pitchFamily="34" charset="0"/>
                <a:cs typeface="Calibri" pitchFamily="34" charset="0"/>
              </a:rPr>
              <a:t>Drejtoria e Ligjshmërisë</a:t>
            </a:r>
            <a:endParaRPr lang="en-GB" sz="1600" dirty="0">
              <a:solidFill>
                <a:srgbClr val="002856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288823"/>
      </p:ext>
    </p:extLst>
  </p:cSld>
  <p:clrMapOvr>
    <a:masterClrMapping/>
  </p:clrMapOvr>
  <p:transition spd="slow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61598F44-6DB4-952D-DFE1-90BD9A06D843}"/>
              </a:ext>
            </a:extLst>
          </p:cNvPr>
          <p:cNvSpPr txBox="1">
            <a:spLocks/>
          </p:cNvSpPr>
          <p:nvPr/>
        </p:nvSpPr>
        <p:spPr>
          <a:xfrm>
            <a:off x="1647919" y="651850"/>
            <a:ext cx="9782175" cy="472921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Raportimi</a:t>
            </a:r>
            <a:r>
              <a:rPr 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veprimtarive</a:t>
            </a:r>
            <a:r>
              <a:rPr 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publike</a:t>
            </a:r>
            <a:endParaRPr lang="en-US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Ndërfaqja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raportimeve</a:t>
            </a:r>
            <a:endParaRPr lang="en-US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Ndërfaqja e raportimeve ndjek hapat administrative si vijon: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Identifikimi dhe njoftimi i institucioneve përgjegjëse për raportimin e veprimtarive publike,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Hapja e llogarive për personin e kontaktit me KQZ (koordinuar nëpërmjet postës zyrtare elektronike dhe me shkresë, nga Sektori i Hartimit të Akteve, Drejtoria e Logjistikës dhe Digjitalizimit dhe Institucioni përkatës),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1800" dirty="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Krijimi i një </a:t>
            </a:r>
            <a:r>
              <a:rPr lang="sq-AL" sz="1800" dirty="0" err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database</a:t>
            </a:r>
            <a:r>
              <a:rPr lang="sq-AL" sz="1800" dirty="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me personat e kontaktit</a:t>
            </a:r>
            <a:r>
              <a:rPr lang="sq-AL" sz="1800" dirty="0">
                <a:latin typeface="Times New Roman"/>
                <a:ea typeface="Calibri" panose="020F0502020204030204" pitchFamily="34" charset="0"/>
                <a:cs typeface="Times New Roman"/>
              </a:rPr>
              <a:t>,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Monitorimi i raportimeve në ndërfaqe,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Hedhja në një database manualisht, në kohë reale,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Vlerësimi i veprimtarive,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Identifikimi i respektimit të afatit 5 (pesë) ditor për raportim,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Vendimmarrjet e Komisionerit.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sz="2000" dirty="0">
              <a:solidFill>
                <a:srgbClr val="002856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1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E4D131-457B-B98B-2831-81947A52BDB0}"/>
              </a:ext>
            </a:extLst>
          </p:cNvPr>
          <p:cNvSpPr txBox="1"/>
          <p:nvPr/>
        </p:nvSpPr>
        <p:spPr>
          <a:xfrm>
            <a:off x="1638508" y="667424"/>
            <a:ext cx="9361452" cy="4311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dhëna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raportimin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veprimtarive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publike</a:t>
            </a:r>
            <a:endParaRPr lang="en-US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Numri total i raportimeve gjatë zgjedhjeve për Kuvend të datës 25 Prill 2021 është 1249</a:t>
            </a:r>
            <a:r>
              <a:rPr lang="sq-A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veprimtari nga 56 institucione publike.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Numri total i raportimeve gjatë zgjedhjeve</a:t>
            </a:r>
            <a:r>
              <a:rPr lang="sq-AL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të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pjesshme vendore për kryetar bashkie të datës 6 Mars 2022 është 121 veprimtari nga 20 institucione publike.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Numri total i raportimeve gjatë periudhës 13 janar–14 maj 2023 për zgjedhjet për organet e qeverisjes vendore të datës 14 Maj 2023 është 3811</a:t>
            </a:r>
            <a:r>
              <a:rPr lang="sq-A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veprimtari nga 147 institucione publike.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672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5B77C411-175F-51A5-34A3-F5A24444722F}"/>
              </a:ext>
            </a:extLst>
          </p:cNvPr>
          <p:cNvSpPr txBox="1">
            <a:spLocks/>
          </p:cNvSpPr>
          <p:nvPr/>
        </p:nvSpPr>
        <p:spPr>
          <a:xfrm>
            <a:off x="1504557" y="683541"/>
            <a:ext cx="9468243" cy="5772149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q-A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roblematikat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raportimit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q-AL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Mosraportimi</a:t>
            </a: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në kohë i aktiviteteve të cilat kryhen nga institucionet, duke mos respektuar afatin 5 (pesë) ditor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Tematika e veprimtarisë së kryer nga institucioni raportues ka qenë jo e plotë dhe e përgjithshme.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sq-AL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ështirësi</a:t>
            </a: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në aksesimin e ndërfaqes së KQZ-së dhe raportimin e veprimtarive, për shkaqe të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sq-A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kufizimeve teknike që vendosi ofruesi i shërbimit, pas sulmit kibernetik të gushtit të vitit 2022.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Raportimi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veprimtarive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natyrë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politike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partiake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Mungesa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kalendarizimi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qëndrueshëm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veprimtarisë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institucioneve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000" dirty="0">
              <a:solidFill>
                <a:srgbClr val="002856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204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26FE8117-1AF1-A745-BF65-D05E1F1BEE50}"/>
              </a:ext>
            </a:extLst>
          </p:cNvPr>
          <p:cNvSpPr txBox="1">
            <a:spLocks/>
          </p:cNvSpPr>
          <p:nvPr/>
        </p:nvSpPr>
        <p:spPr>
          <a:xfrm>
            <a:off x="1016744" y="1242721"/>
            <a:ext cx="9934575" cy="4372557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</a:t>
            </a:r>
            <a:r>
              <a:rPr lang="sq-AL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Administrimi i denoncimeve 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Formati i denoncimit mund të plotësohet nëpërmjet portalit të denoncimeve. Denoncimi mundet të  dërgohet në formë të shkruar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në KQZ. Formati i denoncimit është i përcaktuar dhe si i tillë duhet të përmbajë:  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 dhënat që shërbejnë për identifikimin e denoncuesit/(emër, mbiemër, atësi, vendlindje; datëlindje, adresa, e-mail, telefon, nr. personal, pozicioni/funksioni) 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Objektin e denoncimit dhe një përshkrim të shkurtër të tij; 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Aktin ligjor ose nënligjor të shkelur, nëse është e mundur të përcaktohet;  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Vendi ku ka ndodhur shkelja e pretenduar; 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Nëse subjekti kërkon të mbetet anonim ose jo. Nëse po, arsyet;  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Informacione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apo të dhëna të tjera që krijojnë një bazë të mjaftueshme për të hetuar administrativisht shkeljet e mundshme;   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Dokumente, foto ose materiale  të tjera që mbështesin pretendimet mbi shkeljen e pretenduar; 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sz="2000" dirty="0">
              <a:solidFill>
                <a:srgbClr val="002856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608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654D742A-3BC6-CAFA-C0E1-DF112EA3A251}"/>
              </a:ext>
            </a:extLst>
          </p:cNvPr>
          <p:cNvSpPr txBox="1">
            <a:spLocks/>
          </p:cNvSpPr>
          <p:nvPr/>
        </p:nvSpPr>
        <p:spPr>
          <a:xfrm>
            <a:off x="1593598" y="1125415"/>
            <a:ext cx="9344033" cy="5357902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</a:t>
            </a:r>
            <a:r>
              <a:rPr lang="sq-AL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Administrimi i denoncimeve</a:t>
            </a:r>
            <a:endParaRPr lang="en-US" sz="18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Numri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denoncimeve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449</a:t>
            </a: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Referuar</a:t>
            </a:r>
            <a:r>
              <a:rPr lang="en-US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denoncuesit</a:t>
            </a:r>
            <a:r>
              <a:rPr lang="en-US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sq-AL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86  raste nga subjekte politike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345 </a:t>
            </a:r>
            <a:r>
              <a:rPr lang="en-US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organizata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shoqërisë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civile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cilat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- </a:t>
            </a:r>
            <a:r>
              <a:rPr lang="sq-AL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320 raste nga Organizata 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sq-AL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KRIIK"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- </a:t>
            </a:r>
            <a:r>
              <a:rPr lang="sq-AL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 raste nga Qendra “Qëndresa Qytetare”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- </a:t>
            </a:r>
            <a:r>
              <a:rPr lang="sq-AL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rast nga Organizata “Drejtësi Sociale”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- </a:t>
            </a:r>
            <a:r>
              <a:rPr lang="sq-AL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raste nga Komiteti Shqiptar i Helsinkit 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q-AL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raste nga Sinjalizues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q-AL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raste nga monitorues të kontraktuar nga Komisioni Qendror i Zgjedhjeve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sz="2000" dirty="0">
              <a:solidFill>
                <a:srgbClr val="002856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665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BE088EA1-2F37-93F9-4531-1B64C86BCCAB}"/>
              </a:ext>
            </a:extLst>
          </p:cNvPr>
          <p:cNvSpPr txBox="1">
            <a:spLocks/>
          </p:cNvSpPr>
          <p:nvPr/>
        </p:nvSpPr>
        <p:spPr>
          <a:xfrm>
            <a:off x="1620759" y="602527"/>
            <a:ext cx="9315827" cy="5504867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</a:t>
            </a:r>
            <a:r>
              <a:rPr lang="sq-A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Administrimi i denoncimeve</a:t>
            </a:r>
            <a:endParaRPr lang="en-US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Tipologjia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denoncimeve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  </a:t>
            </a: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176 raste – Për keqpërdorim të burimeve publike;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raste – Për afishim material propagandistik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raste – Hapje zyre zgjedhore në kundërshtim me udhëzimin nr. 6/2021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raste – Për publikim sondazhi në media publike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229 raste – Për mosraportim të veprimtarive publike institucionale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raste – Për thyerje të heshtjes zgjedhore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raste – Për zhvillim aktiviteti të ndaluar nga Komisioni Qendror i Zgjedhjeve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q-A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 raste – Për zhvillim aktiviteti përpara datës së raportuar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sz="2000" dirty="0">
              <a:solidFill>
                <a:srgbClr val="002856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736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29C5C717-B542-1FAB-8CCA-2ADC7B469580}"/>
              </a:ext>
            </a:extLst>
          </p:cNvPr>
          <p:cNvSpPr txBox="1">
            <a:spLocks/>
          </p:cNvSpPr>
          <p:nvPr/>
        </p:nvSpPr>
        <p:spPr>
          <a:xfrm>
            <a:off x="1128712" y="1224366"/>
            <a:ext cx="9934575" cy="4268895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solidFill>
                <a:srgbClr val="002856"/>
              </a:solidFill>
              <a:ea typeface="Tahoma" panose="020B0604030504040204" pitchFamily="34" charset="0"/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4B537798-DEC8-3550-27B5-524E13E3E8C9}"/>
              </a:ext>
            </a:extLst>
          </p:cNvPr>
          <p:cNvSpPr txBox="1">
            <a:spLocks/>
          </p:cNvSpPr>
          <p:nvPr/>
        </p:nvSpPr>
        <p:spPr>
          <a:xfrm>
            <a:off x="1694320" y="697423"/>
            <a:ext cx="9287907" cy="4936211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lang="sq-AL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Administrimi i denoncimeve</a:t>
            </a:r>
            <a:endParaRPr lang="en-US" sz="20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Keqpërdorimi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burimeve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objekt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keqpërdorim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burimeve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Evidentuar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shkelje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53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raste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Komisioneri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Shtetëror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Zgjedhjeve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propozoi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vendosje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sanksioni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administrativ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funksionarë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publikë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 të cilët: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  Kryetar Bashkish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 Sekretar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të Përgjithshëm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 Drejtor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Institucionesh Shtetërore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1600" dirty="0">
              <a:solidFill>
                <a:srgbClr val="002856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080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106FDC1A-91ED-FA3F-E7FD-DEC2B4A7162B}"/>
              </a:ext>
            </a:extLst>
          </p:cNvPr>
          <p:cNvSpPr txBox="1">
            <a:spLocks/>
          </p:cNvSpPr>
          <p:nvPr/>
        </p:nvSpPr>
        <p:spPr>
          <a:xfrm>
            <a:off x="1656614" y="255083"/>
            <a:ext cx="9325614" cy="4548754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lang="sq-AL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Administrimi i denoncimeve</a:t>
            </a:r>
            <a:endParaRPr lang="en-US" sz="16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Problematikat</a:t>
            </a:r>
            <a:endParaRPr lang="en-US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1200"/>
              </a:spcAft>
            </a:pP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Keqpërdo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rimi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aseteve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shkolla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ambiente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qendra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kulturore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etj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R="0" algn="just">
              <a:spcBef>
                <a:spcPts val="0"/>
              </a:spcBef>
              <a:spcAft>
                <a:spcPts val="1200"/>
              </a:spcAft>
            </a:pP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Ripostimi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veprimtarive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politike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titullarëve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faqet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zyrtare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institucioneve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rrrjetet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R="0" algn="just">
              <a:spcBef>
                <a:spcPts val="0"/>
              </a:spcBef>
              <a:spcAft>
                <a:spcPts val="1200"/>
              </a:spcAft>
            </a:pP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Pjesëmarrja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punonjësve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nëpunësve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veprimtari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politike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brenda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orarit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zyrtar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1200"/>
              </a:spcAft>
            </a:pP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Pjesëmarrja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personave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politikë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veprimtaritë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institucioneve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1200"/>
              </a:spcAft>
            </a:pP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Thirrjet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votuar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përdorimi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simboleve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subjekteve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zgjedhore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kandidatëve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gjatë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veprimtarive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institucioneve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1200"/>
              </a:spcAft>
            </a:pP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Afishimi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materialeve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propagandistike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jashtë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vendeve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dedikuara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Kryetarët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bashkive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nuk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përcaktojnë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hapësira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afishimin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materialeve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propagandistike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1200"/>
              </a:spcAft>
            </a:pP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Afishimi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transmetimi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materialeve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propagandistike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spoteve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që nuk përmbajnë shënimin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sq-AL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prodhuar nën përgjegjësinë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e…”</a:t>
            </a:r>
          </a:p>
          <a:p>
            <a:pPr marR="0" algn="just">
              <a:spcBef>
                <a:spcPts val="0"/>
              </a:spcBef>
              <a:spcAft>
                <a:spcPts val="1200"/>
              </a:spcAft>
            </a:pP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Zhvillimi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koncerteve</a:t>
            </a:r>
            <a:r>
              <a:rPr lang="sq-A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shfaqe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sq-A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kulturore argëtuese apo veprimtari bamirësie, pavarësisht nëse ato mbahen përgjatë ose në lidhje me tubimet elektorale, apo zhvillohen si veprimtari fushate ose jashtë saj.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1200"/>
              </a:spcAft>
            </a:pP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Zyrat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zgjedhore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pranë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selive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zgjedhore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430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A148390EA65C4896EB4D0DE490DD36" ma:contentTypeVersion="15" ma:contentTypeDescription="Create a new document." ma:contentTypeScope="" ma:versionID="617843b1d5d6bf649e6b2f7b5aaef313">
  <xsd:schema xmlns:xsd="http://www.w3.org/2001/XMLSchema" xmlns:xs="http://www.w3.org/2001/XMLSchema" xmlns:p="http://schemas.microsoft.com/office/2006/metadata/properties" xmlns:ns2="76f82f7d-142f-4f58-a1e2-807358324121" xmlns:ns3="928bb389-89a6-4bc0-b900-d8f43a2b4415" targetNamespace="http://schemas.microsoft.com/office/2006/metadata/properties" ma:root="true" ma:fieldsID="bbab4a300958d23d292f1719a79a4e45" ns2:_="" ns3:_="">
    <xsd:import namespace="76f82f7d-142f-4f58-a1e2-807358324121"/>
    <xsd:import namespace="928bb389-89a6-4bc0-b900-d8f43a2b4415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Numbe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f82f7d-142f-4f58-a1e2-807358324121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106da5b6-f319-490b-b066-d563919ed5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umber" ma:index="21" nillable="true" ma:displayName="Number" ma:format="Dropdown" ma:internalName="Number" ma:percentage="FALSE">
      <xsd:simpleType>
        <xsd:restriction base="dms:Number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8bb389-89a6-4bc0-b900-d8f43a2b4415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49a306a-0bd8-4a24-8181-78a6bdf4d513}" ma:internalName="TaxCatchAll" ma:showField="CatchAllData" ma:web="928bb389-89a6-4bc0-b900-d8f43a2b44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147D56-749D-402C-B9E5-B30777C017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13F1EB-E02A-4F97-A495-1AF881AD5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f82f7d-142f-4f58-a1e2-807358324121"/>
    <ds:schemaRef ds:uri="928bb389-89a6-4bc0-b900-d8f43a2b44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876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prezantimi</dc:title>
  <dc:creator>Piro</dc:creator>
  <cp:lastModifiedBy>Madalena Koja</cp:lastModifiedBy>
  <cp:revision>30</cp:revision>
  <dcterms:created xsi:type="dcterms:W3CDTF">2012-11-12T05:25:48Z</dcterms:created>
  <dcterms:modified xsi:type="dcterms:W3CDTF">2024-07-08T15:14:28Z</dcterms:modified>
</cp:coreProperties>
</file>