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8" r:id="rId2"/>
    <p:sldId id="445" r:id="rId3"/>
    <p:sldId id="479" r:id="rId4"/>
    <p:sldId id="480" r:id="rId5"/>
    <p:sldId id="441" r:id="rId6"/>
    <p:sldId id="476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044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7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Piro" initials="P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F8F8F8"/>
    <a:srgbClr val="EAEAEA"/>
    <a:srgbClr val="FFCC66"/>
    <a:srgbClr val="D8D8D8"/>
    <a:srgbClr val="002856"/>
    <a:srgbClr val="F79A24"/>
    <a:srgbClr val="54BF83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F7F5C-8E4C-4C82-9B64-950B6DDE56BE}" v="7" dt="2024-07-08T20:24:15.123"/>
    <p1510:client id="{77C71795-A78E-3C66-5C5E-57ECFEE0335C}" v="1426" dt="2024-07-08T15:35:36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99168" autoAdjust="0"/>
  </p:normalViewPr>
  <p:slideViewPr>
    <p:cSldViewPr>
      <p:cViewPr varScale="1">
        <p:scale>
          <a:sx n="108" d="100"/>
          <a:sy n="108" d="100"/>
        </p:scale>
        <p:origin x="456" y="102"/>
      </p:cViewPr>
      <p:guideLst>
        <p:guide orient="horz"/>
        <p:guide orient="horz" pos="2160"/>
        <p:guide orient="horz" pos="4044"/>
        <p:guide orient="horz" pos="3936"/>
        <p:guide pos="3840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Alimemeti" userId="S::daniela.alimemeti@kqz.gov.al::573c8c82-d0f0-4b9e-a796-bfd764a9ec09" providerId="AD" clId="Web-{32CF7F5C-8E4C-4C82-9B64-950B6DDE56BE}"/>
    <pc:docChg chg="addSld delSld modSld">
      <pc:chgData name="Daniela Alimemeti" userId="S::daniela.alimemeti@kqz.gov.al::573c8c82-d0f0-4b9e-a796-bfd764a9ec09" providerId="AD" clId="Web-{32CF7F5C-8E4C-4C82-9B64-950B6DDE56BE}" dt="2024-07-08T20:24:15.123" v="7"/>
      <pc:docMkLst>
        <pc:docMk/>
      </pc:docMkLst>
      <pc:sldChg chg="addSp delSp modSp">
        <pc:chgData name="Daniela Alimemeti" userId="S::daniela.alimemeti@kqz.gov.al::573c8c82-d0f0-4b9e-a796-bfd764a9ec09" providerId="AD" clId="Web-{32CF7F5C-8E4C-4C82-9B64-950B6DDE56BE}" dt="2024-07-08T20:24:15.123" v="7"/>
        <pc:sldMkLst>
          <pc:docMk/>
          <pc:sldMk cId="3279168510" sldId="438"/>
        </pc:sldMkLst>
        <pc:spChg chg="add del mod">
          <ac:chgData name="Daniela Alimemeti" userId="S::daniela.alimemeti@kqz.gov.al::573c8c82-d0f0-4b9e-a796-bfd764a9ec09" providerId="AD" clId="Web-{32CF7F5C-8E4C-4C82-9B64-950B6DDE56BE}" dt="2024-07-08T20:24:15.123" v="7"/>
          <ac:spMkLst>
            <pc:docMk/>
            <pc:sldMk cId="3279168510" sldId="438"/>
            <ac:spMk id="4" creationId="{465FF8D8-B6A8-9A97-81D3-BC6BE7EBA86B}"/>
          </ac:spMkLst>
        </pc:spChg>
      </pc:sldChg>
      <pc:sldChg chg="new del">
        <pc:chgData name="Daniela Alimemeti" userId="S::daniela.alimemeti@kqz.gov.al::573c8c82-d0f0-4b9e-a796-bfd764a9ec09" providerId="AD" clId="Web-{32CF7F5C-8E4C-4C82-9B64-950B6DDE56BE}" dt="2024-07-08T20:24:10.794" v="4"/>
        <pc:sldMkLst>
          <pc:docMk/>
          <pc:sldMk cId="726930628" sldId="48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9C8E-E9E7-4129-BE32-E5A76CDBCFB1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5ACAB-5D3C-47B4-8475-AEE734135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50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8F5E-0F2C-4116-9B47-A5CCFD49B36D}" type="datetimeFigureOut">
              <a:rPr lang="ko-KR" altLang="en-US" smtClean="0"/>
              <a:t>2024-07-08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55CE-DD93-464D-A9FA-A3E34F0815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05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ro\Downloads\PREZANTIMI GJEORGJI final_Folder\SLIDE 1-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1"/>
            <a:ext cx="12192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Nëntitull</a:t>
            </a:r>
            <a:r>
              <a:rPr lang="en-US" altLang="ko-KR" dirty="0"/>
              <a:t> </a:t>
            </a:r>
            <a:r>
              <a:rPr lang="en-US" altLang="ko-KR" dirty="0" err="1"/>
              <a:t>nqs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endParaRPr lang="en-US" altLang="ko-KR" dirty="0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Titulli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en-US" altLang="ko-KR" dirty="0" err="1"/>
              <a:t>Prezantimit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2000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Nëntitull</a:t>
            </a:r>
            <a:r>
              <a:rPr lang="en-US" altLang="ko-KR" dirty="0"/>
              <a:t> </a:t>
            </a:r>
            <a:r>
              <a:rPr lang="en-US" altLang="ko-KR" dirty="0" err="1"/>
              <a:t>nqs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endParaRPr lang="en-US" altLang="ko-KR" dirty="0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Titulli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en-US" altLang="ko-KR" dirty="0" err="1"/>
              <a:t>Prezantimit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1999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6021288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iro\Downloads\PREZANTIMI GJEORGJI final_Folder\PREZANTIMI GJEORGJI DEFINITIVE-2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"/>
            <a:ext cx="12192000" cy="68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8867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dirty="0" err="1"/>
              <a:t>Titulli</a:t>
            </a:r>
            <a:r>
              <a:rPr lang="en-US" altLang="ko-KR" dirty="0"/>
              <a:t>  i Slide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dirty="0" err="1"/>
              <a:t>Nëntitulli</a:t>
            </a:r>
            <a:r>
              <a:rPr lang="en-US" altLang="ko-KR" dirty="0"/>
              <a:t> </a:t>
            </a:r>
            <a:r>
              <a:rPr lang="en-US" altLang="ko-KR" dirty="0" err="1"/>
              <a:t>vendoset</a:t>
            </a:r>
            <a:r>
              <a:rPr lang="en-US" altLang="ko-KR" dirty="0"/>
              <a:t> </a:t>
            </a:r>
            <a:r>
              <a:rPr lang="en-US" altLang="ko-KR" dirty="0" err="1"/>
              <a:t>këtu</a:t>
            </a:r>
            <a:r>
              <a:rPr lang="en-US" altLang="ko-KR" dirty="0"/>
              <a:t> (</a:t>
            </a:r>
            <a:r>
              <a:rPr lang="en-US" altLang="ko-KR" dirty="0" err="1"/>
              <a:t>kur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582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ro\Downloads\PREZANTIMI GJEORGJI final_Folder\PREZANTIMI GJEORGJI DEFINITIVE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12192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dirty="0" err="1"/>
              <a:t>Titulli</a:t>
            </a:r>
            <a:r>
              <a:rPr lang="en-US" altLang="ko-KR" dirty="0"/>
              <a:t>  i Slide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dirty="0" err="1"/>
              <a:t>Nëntitulli</a:t>
            </a:r>
            <a:r>
              <a:rPr lang="en-US" altLang="ko-KR" dirty="0"/>
              <a:t> </a:t>
            </a:r>
            <a:r>
              <a:rPr lang="en-US" altLang="ko-KR" dirty="0" err="1"/>
              <a:t>vendoset</a:t>
            </a:r>
            <a:r>
              <a:rPr lang="en-US" altLang="ko-KR" dirty="0"/>
              <a:t> </a:t>
            </a:r>
            <a:r>
              <a:rPr lang="en-US" altLang="ko-KR" dirty="0" err="1"/>
              <a:t>këtu</a:t>
            </a:r>
            <a:r>
              <a:rPr lang="en-US" altLang="ko-KR" dirty="0"/>
              <a:t> (</a:t>
            </a:r>
            <a:r>
              <a:rPr lang="en-US" altLang="ko-KR" dirty="0" err="1"/>
              <a:t>kur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974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72" r:id="rId3"/>
    <p:sldLayoutId id="2147483669" r:id="rId4"/>
    <p:sldLayoutId id="2147483670" r:id="rId5"/>
  </p:sldLayoutIdLst>
  <p:hf hdr="0" ftr="0" dt="0"/>
  <p:txStyles>
    <p:titleStyle>
      <a:lvl1pPr algn="ctr" defTabSz="914400" rtl="0" eaLnBrk="1" latinLnBrk="0" hangingPunct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647184" y="2409276"/>
            <a:ext cx="6425480" cy="492443"/>
          </a:xfrm>
        </p:spPr>
        <p:txBody>
          <a:bodyPr/>
          <a:lstStyle/>
          <a:p>
            <a:pPr algn="just"/>
            <a:r>
              <a:rPr lang="en-US" sz="1600" dirty="0" err="1">
                <a:solidFill>
                  <a:srgbClr val="002856"/>
                </a:solidFill>
              </a:rPr>
              <a:t>Problematikat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lidhur</a:t>
            </a:r>
            <a:r>
              <a:rPr lang="en-US" sz="1600" dirty="0">
                <a:solidFill>
                  <a:srgbClr val="002856"/>
                </a:solidFill>
              </a:rPr>
              <a:t> me </a:t>
            </a:r>
            <a:r>
              <a:rPr lang="en-US" sz="1600" dirty="0" err="1">
                <a:solidFill>
                  <a:srgbClr val="002856"/>
                </a:solidFill>
              </a:rPr>
              <a:t>fushatën</a:t>
            </a:r>
            <a:r>
              <a:rPr lang="en-US" sz="1600" dirty="0">
                <a:solidFill>
                  <a:srgbClr val="002856"/>
                </a:solidFill>
              </a:rPr>
              <a:t> e </a:t>
            </a:r>
            <a:r>
              <a:rPr lang="en-US" sz="1600" dirty="0" err="1">
                <a:solidFill>
                  <a:srgbClr val="002856"/>
                </a:solidFill>
              </a:rPr>
              <a:t>partive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politike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dhe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monitorimin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nga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Komisioni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Qendror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i</a:t>
            </a:r>
            <a:r>
              <a:rPr lang="en-US" sz="1600" dirty="0">
                <a:solidFill>
                  <a:srgbClr val="002856"/>
                </a:solidFill>
              </a:rPr>
              <a:t> </a:t>
            </a:r>
            <a:r>
              <a:rPr lang="en-US" sz="1600" dirty="0" err="1">
                <a:solidFill>
                  <a:srgbClr val="002856"/>
                </a:solidFill>
              </a:rPr>
              <a:t>Zgjedhjeve</a:t>
            </a:r>
            <a:endParaRPr lang="en-US" sz="1600" dirty="0">
              <a:solidFill>
                <a:srgbClr val="002856"/>
              </a:solidFill>
            </a:endParaRPr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647184" y="3429000"/>
            <a:ext cx="5832648" cy="1107996"/>
          </a:xfrm>
        </p:spPr>
        <p:txBody>
          <a:bodyPr anchor="t"/>
          <a:lstStyle/>
          <a:p>
            <a:pPr algn="just"/>
            <a:r>
              <a:rPr lang="en-US" sz="200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Jona JOSIFI</a:t>
            </a:r>
            <a:endParaRPr lang="en-GB" sz="2000" dirty="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just"/>
            <a:endParaRPr lang="en-US" sz="2000" dirty="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algn="just"/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Drejtor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,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Drejtoria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e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Subjekteve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Zgjedhore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,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Mbikëqyrjes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,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Financimit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dhe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Monitorimit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të</a:t>
            </a:r>
            <a:r>
              <a:rPr lang="en-US" sz="1600" b="0" dirty="0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 </a:t>
            </a:r>
            <a:r>
              <a:rPr lang="en-US" sz="1600" b="0" dirty="0" err="1">
                <a:solidFill>
                  <a:srgbClr val="00285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Fushatës</a:t>
            </a:r>
            <a:endParaRPr lang="en-US" sz="1600" b="0" dirty="0">
              <a:solidFill>
                <a:srgbClr val="00285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6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600" y="466800"/>
            <a:ext cx="8509643" cy="615553"/>
          </a:xfrm>
        </p:spPr>
        <p:txBody>
          <a:bodyPr/>
          <a:lstStyle/>
          <a:p>
            <a:pPr algn="just"/>
            <a:r>
              <a:rPr lang="en-US" dirty="0"/>
              <a:t>PROBLEMATIKAT QË LIDHEN ME FUSHATËN E PARTIVE POLITIKE DHE MONITORIMIN NGA KOMISIONI QENDROR I ZGJEDHJEVE</a:t>
            </a: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775520" y="650724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10E3E-D566-61DC-1113-D23F181D81D4}"/>
              </a:ext>
            </a:extLst>
          </p:cNvPr>
          <p:cNvSpPr txBox="1"/>
          <p:nvPr/>
        </p:nvSpPr>
        <p:spPr>
          <a:xfrm>
            <a:off x="1121291" y="1812152"/>
            <a:ext cx="9949803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q-AL" dirty="0"/>
              <a:t>Evidentimi jo i plotë i të gjithë zyrave elektorale dhe/ose interpretime sa i takon selisë</a:t>
            </a:r>
            <a:r>
              <a:rPr lang="en-US" dirty="0"/>
              <a:t>=</a:t>
            </a:r>
            <a:r>
              <a:rPr lang="en-US" dirty="0" err="1"/>
              <a:t>zyrë</a:t>
            </a:r>
            <a:r>
              <a:rPr lang="en-US" dirty="0"/>
              <a:t> </a:t>
            </a:r>
            <a:r>
              <a:rPr lang="en-US" dirty="0" err="1"/>
              <a:t>zgjedhore</a:t>
            </a:r>
            <a:r>
              <a:rPr lang="sq-AL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sq-AL" dirty="0">
              <a:ea typeface="맑은 고딕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latin typeface="Malgun Gothic"/>
                <a:ea typeface="Malgun Gothic"/>
              </a:rPr>
              <a:t>Tek </a:t>
            </a:r>
            <a:r>
              <a:rPr lang="en-US" dirty="0" err="1">
                <a:latin typeface="Malgun Gothic"/>
                <a:ea typeface="Malgun Gothic"/>
              </a:rPr>
              <a:t>materialet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propagandistike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të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fushatës</a:t>
            </a:r>
            <a:r>
              <a:rPr lang="en-US" dirty="0">
                <a:latin typeface="Malgun Gothic"/>
                <a:ea typeface="Malgun Gothic"/>
              </a:rPr>
              <a:t> </a:t>
            </a:r>
            <a:r>
              <a:rPr lang="en-US" dirty="0" err="1">
                <a:latin typeface="Malgun Gothic"/>
                <a:ea typeface="Malgun Gothic"/>
              </a:rPr>
              <a:t>nuk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respektohet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detyrimi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ligjor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për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të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vendosur</a:t>
            </a:r>
            <a:r>
              <a:rPr lang="en-US" dirty="0">
                <a:latin typeface="Malgun Gothic"/>
                <a:ea typeface="Malgun Gothic"/>
              </a:rPr>
              <a:t> </a:t>
            </a:r>
            <a:r>
              <a:rPr lang="en-US" dirty="0" err="1">
                <a:latin typeface="Malgun Gothic"/>
                <a:ea typeface="Malgun Gothic"/>
              </a:rPr>
              <a:t>shënimi</a:t>
            </a:r>
            <a:r>
              <a:rPr lang="en-US" dirty="0">
                <a:latin typeface="Malgun Gothic"/>
                <a:ea typeface="Malgun Gothic"/>
              </a:rPr>
              <a:t> '</a:t>
            </a:r>
            <a:r>
              <a:rPr lang="en-US" dirty="0" err="1">
                <a:latin typeface="Malgun Gothic"/>
                <a:ea typeface="Malgun Gothic"/>
              </a:rPr>
              <a:t>prodhuar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nën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përgjegjësinë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ligjore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të</a:t>
            </a:r>
            <a:r>
              <a:rPr lang="en-US" dirty="0">
                <a:latin typeface="Malgun Gothic"/>
                <a:ea typeface="Malgun Gothic"/>
              </a:rPr>
              <a:t>...'</a:t>
            </a:r>
            <a:endParaRPr lang="sq-AL" dirty="0">
              <a:ea typeface="맑은 고딕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sq-A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q-AL" dirty="0"/>
              <a:t>Mosraportimi i të gjithë aktiviteteve të fushatës, nga këqyrja e raporteve ky mosraportim është më i shpeshtë në zonat rurale;</a:t>
            </a:r>
            <a:endParaRPr lang="en-US" dirty="0"/>
          </a:p>
          <a:p>
            <a:pPr algn="just"/>
            <a:endParaRPr lang="sq-AL" dirty="0">
              <a:ea typeface="맑은 고딕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q-AL" dirty="0">
                <a:ea typeface="맑은 고딕"/>
              </a:rPr>
              <a:t>Aktivitetet në kuadër të fushatës zgjedhore ndërthuren me veprimtari të institucioneve publike/aktivitete kulturore. </a:t>
            </a:r>
          </a:p>
          <a:p>
            <a:pPr algn="just"/>
            <a:endParaRPr lang="sq-AL" dirty="0">
              <a:ea typeface="맑은 고딕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sq-AL" dirty="0">
              <a:ea typeface="맑은 고딕"/>
            </a:endParaRPr>
          </a:p>
          <a:p>
            <a:pPr algn="just"/>
            <a:endParaRPr lang="en-US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13979698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109D9-7C77-A3D9-58B8-5AD30B003009}"/>
              </a:ext>
            </a:extLst>
          </p:cNvPr>
          <p:cNvSpPr txBox="1"/>
          <p:nvPr/>
        </p:nvSpPr>
        <p:spPr>
          <a:xfrm>
            <a:off x="839416" y="1674674"/>
            <a:ext cx="1029714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,Sans-Serif" panose="05000000000000000000" pitchFamily="2" charset="2"/>
              <a:buChar char="q"/>
            </a:pPr>
            <a:r>
              <a:rPr lang="sq-AL" dirty="0">
                <a:latin typeface="Malgun Gothic"/>
                <a:ea typeface="Malgun Gothic"/>
              </a:rPr>
              <a:t>Përgjegjshmëri e subjektit zgjedhor dhe/ose financierit për administrimin e dorëzimin e raporteve financiare për kandidatët e listave </a:t>
            </a:r>
            <a:r>
              <a:rPr lang="sq-AL" dirty="0" err="1">
                <a:latin typeface="Malgun Gothic"/>
                <a:ea typeface="Malgun Gothic"/>
              </a:rPr>
              <a:t>shumëemërore</a:t>
            </a:r>
            <a:r>
              <a:rPr lang="sq-AL" dirty="0">
                <a:latin typeface="Malgun Gothic"/>
                <a:ea typeface="Malgun Gothic"/>
              </a:rPr>
              <a:t>;</a:t>
            </a:r>
          </a:p>
          <a:p>
            <a:pPr marL="285750" indent="-285750" algn="just">
              <a:buFont typeface="Wingdings,Sans-Serif" panose="05000000000000000000" pitchFamily="2" charset="2"/>
              <a:buChar char="q"/>
            </a:pPr>
            <a:endParaRPr lang="sq-AL" dirty="0">
              <a:latin typeface="Malgun Gothic"/>
              <a:ea typeface="Malgun Gothic"/>
            </a:endParaRPr>
          </a:p>
          <a:p>
            <a:pPr marL="285750" indent="-285750" algn="just">
              <a:buFont typeface="Wingdings,Sans-Serif" panose="05000000000000000000" pitchFamily="2" charset="2"/>
              <a:buChar char="q"/>
            </a:pPr>
            <a:r>
              <a:rPr lang="en-US" dirty="0">
                <a:latin typeface="Malgun Gothic"/>
                <a:ea typeface="Malgun Gothic"/>
              </a:rPr>
              <a:t>Nivel </a:t>
            </a:r>
            <a:r>
              <a:rPr lang="en-US" dirty="0" err="1">
                <a:latin typeface="Malgun Gothic"/>
                <a:ea typeface="Malgun Gothic"/>
              </a:rPr>
              <a:t>i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ulët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ndërgjegjësimi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i</a:t>
            </a:r>
            <a:r>
              <a:rPr lang="en-US" dirty="0">
                <a:latin typeface="Malgun Gothic"/>
                <a:ea typeface="Malgun Gothic"/>
              </a:rPr>
              <a:t> </a:t>
            </a:r>
            <a:r>
              <a:rPr lang="en-US" dirty="0" err="1">
                <a:latin typeface="Malgun Gothic"/>
                <a:ea typeface="Malgun Gothic"/>
              </a:rPr>
              <a:t>partive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politike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për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mënyrën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dhe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afatet</a:t>
            </a:r>
            <a:r>
              <a:rPr lang="en-US" dirty="0">
                <a:latin typeface="Malgun Gothic"/>
                <a:ea typeface="Malgun Gothic"/>
              </a:rPr>
              <a:t> e </a:t>
            </a:r>
            <a:r>
              <a:rPr lang="en-US" dirty="0" err="1">
                <a:latin typeface="Malgun Gothic"/>
                <a:ea typeface="Malgun Gothic"/>
              </a:rPr>
              <a:t>dorëzimit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të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raportit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dirty="0" err="1">
                <a:latin typeface="Malgun Gothic"/>
                <a:ea typeface="Malgun Gothic"/>
              </a:rPr>
              <a:t>financiar</a:t>
            </a:r>
            <a:r>
              <a:rPr lang="en-US" dirty="0">
                <a:latin typeface="Malgun Gothic"/>
                <a:ea typeface="Malgun Gothic"/>
              </a:rPr>
              <a:t>. </a:t>
            </a:r>
            <a:endParaRPr lang="sq-AL"/>
          </a:p>
          <a:p>
            <a:pPr algn="just"/>
            <a:endParaRPr lang="en-US" dirty="0">
              <a:latin typeface="Malgun Gothic"/>
              <a:ea typeface="Malgun Gothic"/>
            </a:endParaRPr>
          </a:p>
          <a:p>
            <a:pPr marL="285750" indent="-285750" algn="just">
              <a:buFont typeface="Wingdings,Sans-Serif" panose="05000000000000000000" pitchFamily="2" charset="2"/>
              <a:buChar char="q"/>
            </a:pPr>
            <a:r>
              <a:rPr lang="en-US" err="1">
                <a:latin typeface="Malgun Gothic"/>
                <a:ea typeface="Malgun Gothic"/>
              </a:rPr>
              <a:t>Mospjesëmarrja</a:t>
            </a:r>
            <a:r>
              <a:rPr lang="en-US" dirty="0">
                <a:latin typeface="Malgun Gothic"/>
                <a:ea typeface="Malgun Gothic"/>
              </a:rPr>
              <a:t> e </a:t>
            </a:r>
            <a:r>
              <a:rPr lang="en-US" err="1">
                <a:latin typeface="Malgun Gothic"/>
                <a:ea typeface="Malgun Gothic"/>
              </a:rPr>
              <a:t>kandidatëve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err="1">
                <a:latin typeface="Malgun Gothic"/>
                <a:ea typeface="Malgun Gothic"/>
              </a:rPr>
              <a:t>në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err="1">
                <a:latin typeface="Malgun Gothic"/>
                <a:ea typeface="Malgun Gothic"/>
              </a:rPr>
              <a:t>trajnimet</a:t>
            </a:r>
            <a:r>
              <a:rPr lang="en-US" dirty="0">
                <a:latin typeface="Malgun Gothic"/>
                <a:ea typeface="Malgun Gothic"/>
              </a:rPr>
              <a:t> e </a:t>
            </a:r>
            <a:r>
              <a:rPr lang="en-US" err="1">
                <a:latin typeface="Malgun Gothic"/>
                <a:ea typeface="Malgun Gothic"/>
              </a:rPr>
              <a:t>organizuara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err="1">
                <a:latin typeface="Malgun Gothic"/>
                <a:ea typeface="Malgun Gothic"/>
              </a:rPr>
              <a:t>nga</a:t>
            </a:r>
            <a:r>
              <a:rPr lang="en-US" dirty="0">
                <a:latin typeface="Malgun Gothic"/>
                <a:ea typeface="Malgun Gothic"/>
              </a:rPr>
              <a:t> KQZ </a:t>
            </a:r>
            <a:r>
              <a:rPr lang="en-US" err="1">
                <a:latin typeface="Malgun Gothic"/>
                <a:ea typeface="Malgun Gothic"/>
              </a:rPr>
              <a:t>lidhur</a:t>
            </a:r>
            <a:r>
              <a:rPr lang="en-US" dirty="0">
                <a:latin typeface="Malgun Gothic"/>
                <a:ea typeface="Malgun Gothic"/>
              </a:rPr>
              <a:t> me </a:t>
            </a:r>
            <a:r>
              <a:rPr lang="en-US" err="1">
                <a:latin typeface="Malgun Gothic"/>
                <a:ea typeface="Malgun Gothic"/>
              </a:rPr>
              <a:t>raportimin</a:t>
            </a:r>
            <a:r>
              <a:rPr lang="en-US" dirty="0">
                <a:latin typeface="Malgun Gothic"/>
                <a:ea typeface="Malgun Gothic"/>
              </a:rPr>
              <a:t> </a:t>
            </a:r>
            <a:r>
              <a:rPr lang="en-US" err="1">
                <a:latin typeface="Malgun Gothic"/>
                <a:ea typeface="Malgun Gothic"/>
              </a:rPr>
              <a:t>në</a:t>
            </a:r>
            <a:r>
              <a:rPr lang="en-US" dirty="0">
                <a:latin typeface="Malgun Gothic"/>
                <a:ea typeface="Malgun Gothic"/>
              </a:rPr>
              <a:t> </a:t>
            </a:r>
            <a:r>
              <a:rPr lang="en-US" err="1">
                <a:latin typeface="Malgun Gothic"/>
                <a:ea typeface="Malgun Gothic"/>
              </a:rPr>
              <a:t>sistemin</a:t>
            </a:r>
            <a:r>
              <a:rPr lang="en-US" dirty="0">
                <a:latin typeface="Malgun Gothic"/>
                <a:ea typeface="Malgun Gothic"/>
              </a:rPr>
              <a:t> </a:t>
            </a:r>
            <a:r>
              <a:rPr lang="en-US" err="1">
                <a:latin typeface="Malgun Gothic"/>
                <a:ea typeface="Malgun Gothic"/>
              </a:rPr>
              <a:t>elektronik</a:t>
            </a:r>
            <a:r>
              <a:rPr lang="en-US" dirty="0">
                <a:latin typeface="Malgun Gothic"/>
                <a:ea typeface="Malgun Gothic"/>
              </a:rPr>
              <a:t> (</a:t>
            </a:r>
            <a:r>
              <a:rPr lang="en-US" err="1">
                <a:latin typeface="Malgun Gothic"/>
                <a:ea typeface="Malgun Gothic"/>
              </a:rPr>
              <a:t>por</a:t>
            </a:r>
            <a:r>
              <a:rPr lang="en-US" dirty="0">
                <a:latin typeface="Malgun Gothic"/>
                <a:ea typeface="Malgun Gothic"/>
              </a:rPr>
              <a:t>, jo </a:t>
            </a:r>
            <a:r>
              <a:rPr lang="en-US" err="1">
                <a:latin typeface="Malgun Gothic"/>
                <a:ea typeface="Malgun Gothic"/>
              </a:rPr>
              <a:t>vetëm</a:t>
            </a:r>
            <a:r>
              <a:rPr lang="en-US" dirty="0">
                <a:latin typeface="Malgun Gothic"/>
                <a:ea typeface="Malgun Gothic"/>
              </a:rPr>
              <a:t>). 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4777-432F-2F38-1BEC-C3E87DA8A023}"/>
              </a:ext>
            </a:extLst>
          </p:cNvPr>
          <p:cNvSpPr txBox="1"/>
          <p:nvPr/>
        </p:nvSpPr>
        <p:spPr>
          <a:xfrm>
            <a:off x="507475" y="73944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654BA8C-0D17-F03E-0758-AD6D1B5EB7B8}"/>
              </a:ext>
            </a:extLst>
          </p:cNvPr>
          <p:cNvSpPr txBox="1">
            <a:spLocks/>
          </p:cNvSpPr>
          <p:nvPr/>
        </p:nvSpPr>
        <p:spPr>
          <a:xfrm>
            <a:off x="1703512" y="647110"/>
            <a:ext cx="8784976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just"/>
            <a:r>
              <a:rPr lang="en-US" dirty="0"/>
              <a:t>PROBLEMATIKAT QË LIDHEN ME FUSHATËN E PARTIVE POLITIKE DHE MONITORIMIN NGA KOMISIONI QENDROR I ZGJEDHJEVE</a:t>
            </a:r>
          </a:p>
        </p:txBody>
      </p:sp>
    </p:spTree>
    <p:extLst>
      <p:ext uri="{BB962C8B-B14F-4D97-AF65-F5344CB8AC3E}">
        <p14:creationId xmlns:p14="http://schemas.microsoft.com/office/powerpoint/2010/main" val="174553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334F47-9F6C-14F7-84E9-FEEAB01AFCCF}"/>
              </a:ext>
            </a:extLst>
          </p:cNvPr>
          <p:cNvSpPr txBox="1"/>
          <p:nvPr/>
        </p:nvSpPr>
        <p:spPr>
          <a:xfrm>
            <a:off x="911424" y="1772816"/>
            <a:ext cx="10369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</a:rPr>
              <a:t>Problematika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kryesore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lidhet</a:t>
            </a:r>
            <a:r>
              <a:rPr lang="en-US" dirty="0">
                <a:effectLst/>
              </a:rPr>
              <a:t> me </a:t>
            </a:r>
            <a:r>
              <a:rPr lang="en-US" dirty="0" err="1">
                <a:effectLst/>
              </a:rPr>
              <a:t>afatet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dorëzimit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dokumentacionit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regjistrimit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subjekteve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zgjedhore</a:t>
            </a:r>
            <a:r>
              <a:rPr lang="en-US" dirty="0">
                <a:effectLst/>
              </a:rPr>
              <a:t> duke </a:t>
            </a:r>
            <a:r>
              <a:rPr lang="en-US" dirty="0" err="1">
                <a:effectLst/>
              </a:rPr>
              <a:t>përfshirë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edhe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formularët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vetëdeklarimit</a:t>
            </a:r>
            <a:r>
              <a:rPr lang="en-US" dirty="0">
                <a:effectLst/>
              </a:rPr>
              <a:t>  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dirty="0">
                <a:effectLst/>
              </a:rPr>
              <a:t>Nga </a:t>
            </a:r>
            <a:r>
              <a:rPr lang="en-US" dirty="0" err="1">
                <a:effectLst/>
              </a:rPr>
              <a:t>partitë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politike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dokumentacioni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kandidimit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bashkë</a:t>
            </a:r>
            <a:r>
              <a:rPr lang="en-US" dirty="0">
                <a:effectLst/>
              </a:rPr>
              <a:t> me FVD, </a:t>
            </a:r>
            <a:r>
              <a:rPr lang="en-US" dirty="0" err="1">
                <a:effectLst/>
              </a:rPr>
              <a:t>dorëzohen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orët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fundit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afatit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përcaktuar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Dokumentacioni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dorëzohet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paplotë</a:t>
            </a:r>
            <a:r>
              <a:rPr lang="en-US" dirty="0">
                <a:effectLst/>
              </a:rPr>
              <a:t> me </a:t>
            </a:r>
            <a:r>
              <a:rPr lang="en-US" dirty="0" err="1">
                <a:effectLst/>
              </a:rPr>
              <a:t>mangësi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dhe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kërkohet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kohë</a:t>
            </a:r>
            <a:r>
              <a:rPr lang="en-US" dirty="0">
                <a:effectLst/>
              </a:rPr>
              <a:t> për </a:t>
            </a:r>
            <a:r>
              <a:rPr lang="en-US" dirty="0" err="1">
                <a:effectLst/>
              </a:rPr>
              <a:t>plotësimin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tyre</a:t>
            </a:r>
            <a:r>
              <a:rPr lang="en-US" dirty="0">
                <a:effectLst/>
              </a:rPr>
              <a:t>.</a:t>
            </a:r>
            <a:endParaRPr lang="en-US" dirty="0"/>
          </a:p>
          <a:p>
            <a:pPr marL="285750" indent="-285750" algn="just" rtl="0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</a:rPr>
              <a:t>Verifikimi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formulareve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vetëdeklarimit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bëhet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brenda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një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afati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shumë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shkurtër</a:t>
            </a:r>
            <a:r>
              <a:rPr lang="en-US" dirty="0">
                <a:effectLst/>
              </a:rPr>
              <a:t> duke </a:t>
            </a:r>
            <a:r>
              <a:rPr lang="en-US" dirty="0" err="1">
                <a:effectLst/>
              </a:rPr>
              <a:t>vështirësuar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përmbushjen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detyrimit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ligji</a:t>
            </a:r>
            <a:r>
              <a:rPr lang="en-US" dirty="0">
                <a:effectLst/>
              </a:rPr>
              <a:t> nr.138/2015 </a:t>
            </a:r>
            <a:r>
              <a:rPr lang="en-US" dirty="0" err="1">
                <a:effectLst/>
              </a:rPr>
              <a:t>dhe</a:t>
            </a:r>
            <a:r>
              <a:rPr lang="en-US" dirty="0">
                <a:effectLst/>
              </a:rPr>
              <a:t> Kodi </a:t>
            </a:r>
            <a:r>
              <a:rPr lang="en-US" dirty="0" err="1">
                <a:effectLst/>
              </a:rPr>
              <a:t>Zgjedhor</a:t>
            </a:r>
            <a:r>
              <a:rPr lang="en-US" dirty="0">
                <a:effectLst/>
              </a:rPr>
              <a:t>, për </a:t>
            </a:r>
            <a:r>
              <a:rPr lang="en-US" dirty="0" err="1">
                <a:effectLst/>
              </a:rPr>
              <a:t>këtë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arsye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haset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vështirësi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verifikimin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formularëve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vetëdeklarimit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dhe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dokumentacionit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kandidimit</a:t>
            </a:r>
            <a:r>
              <a:rPr lang="en-US" dirty="0">
                <a:effectLst/>
              </a:rPr>
              <a:t> pas </a:t>
            </a:r>
            <a:r>
              <a:rPr lang="en-US" dirty="0" err="1">
                <a:effectLst/>
              </a:rPr>
              <a:t>ridepozitimit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listave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korrigjuara</a:t>
            </a:r>
            <a:r>
              <a:rPr lang="en-US" dirty="0">
                <a:effectLst/>
              </a:rPr>
              <a:t> për </a:t>
            </a:r>
            <a:r>
              <a:rPr lang="en-US" dirty="0" err="1">
                <a:effectLst/>
              </a:rPr>
              <a:t>shkak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afateve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ligjore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strikte</a:t>
            </a:r>
            <a:r>
              <a:rPr lang="en-US" dirty="0">
                <a:effectLst/>
              </a:rPr>
              <a:t>;</a:t>
            </a:r>
            <a:endParaRPr lang="en-US" dirty="0"/>
          </a:p>
          <a:p>
            <a:pPr marL="285750" indent="-285750" algn="just" rtl="0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</a:rPr>
              <a:t>Subjekte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zgjedhore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ndryshme</a:t>
            </a:r>
            <a:r>
              <a:rPr lang="en-US" dirty="0">
                <a:effectLst/>
              </a:rPr>
              <a:t> për </a:t>
            </a:r>
            <a:r>
              <a:rPr lang="en-US" dirty="0" err="1">
                <a:effectLst/>
              </a:rPr>
              <a:t>një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zonë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zgjedhore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propozojnë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njëjtët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kandidatë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listat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shumemerore</a:t>
            </a:r>
            <a:r>
              <a:rPr lang="en-US" dirty="0">
                <a:effectLst/>
              </a:rPr>
              <a:t>.</a:t>
            </a:r>
            <a:endParaRPr lang="en-US" dirty="0"/>
          </a:p>
          <a:p>
            <a:pPr marL="285750" indent="-285750" algn="just" rtl="0">
              <a:buFont typeface="Wingdings" panose="05000000000000000000" pitchFamily="2" charset="2"/>
              <a:buChar char="q"/>
            </a:pPr>
            <a:r>
              <a:rPr lang="en-US" dirty="0" err="1">
                <a:effectLst/>
              </a:rPr>
              <a:t>Kandidatët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propozuar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subjektet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zgjedhore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shpeshherë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kryer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vepra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penale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përfshihen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kushtet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ndalimit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parashikuar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nenin</a:t>
            </a:r>
            <a:r>
              <a:rPr lang="en-US" dirty="0">
                <a:effectLst/>
              </a:rPr>
              <a:t> 2 </a:t>
            </a:r>
            <a:r>
              <a:rPr lang="en-US" dirty="0" err="1">
                <a:effectLst/>
              </a:rPr>
              <a:t>të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ligjit</a:t>
            </a:r>
            <a:r>
              <a:rPr lang="en-US" dirty="0">
                <a:effectLst/>
              </a:rPr>
              <a:t> 138/2015.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5C45A01-2DED-7378-4CB9-860AAA8BC4FA}"/>
              </a:ext>
            </a:extLst>
          </p:cNvPr>
          <p:cNvSpPr txBox="1">
            <a:spLocks/>
          </p:cNvSpPr>
          <p:nvPr/>
        </p:nvSpPr>
        <p:spPr>
          <a:xfrm>
            <a:off x="1703512" y="647110"/>
            <a:ext cx="8784976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defTabSz="1190625">
              <a:tabLst>
                <a:tab pos="7999413" algn="l"/>
              </a:tabLst>
            </a:pPr>
            <a:r>
              <a:rPr lang="en-US" dirty="0"/>
              <a:t>PROBLEMATIKAT QË LIDHEN ME REGJISTRIMIN E SUBJEKTEVE ZGJEDHORE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263BC-D42D-C5F1-B656-8AE11B9559B4}"/>
              </a:ext>
            </a:extLst>
          </p:cNvPr>
          <p:cNvSpPr txBox="1"/>
          <p:nvPr/>
        </p:nvSpPr>
        <p:spPr>
          <a:xfrm>
            <a:off x="507475" y="73944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9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iro\Downloads\PREZANTIMI GJEORGJI final_Folder\PREZANTIMI GJEORGJI DEFINITIV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2" y="0"/>
            <a:ext cx="12227402" cy="68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847528" y="3296597"/>
            <a:ext cx="3960440" cy="492443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JU FALEMINDERIT!</a:t>
            </a:r>
          </a:p>
        </p:txBody>
      </p:sp>
    </p:spTree>
    <p:extLst>
      <p:ext uri="{BB962C8B-B14F-4D97-AF65-F5344CB8AC3E}">
        <p14:creationId xmlns:p14="http://schemas.microsoft.com/office/powerpoint/2010/main" val="2851288823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811" y="0"/>
            <a:ext cx="12227402" cy="68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983432" y="764704"/>
            <a:ext cx="4752528" cy="7200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solidFill>
                <a:srgbClr val="002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2100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28503</TotalTime>
  <Words>363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테마</vt:lpstr>
      <vt:lpstr>PowerPoint Presentation</vt:lpstr>
      <vt:lpstr>PROBLEMATIKAT QË LIDHEN ME FUSHATËN E PARTIVE POLITIKE DHE MONITORIMIN NGA KOMISIONI QENDROR I ZGJEDHJEVE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prezantimi</dc:title>
  <dc:creator>Piro</dc:creator>
  <cp:lastModifiedBy>Jona Josifi</cp:lastModifiedBy>
  <cp:revision>1274</cp:revision>
  <dcterms:created xsi:type="dcterms:W3CDTF">2012-11-12T05:25:48Z</dcterms:created>
  <dcterms:modified xsi:type="dcterms:W3CDTF">2024-07-08T20:24:16Z</dcterms:modified>
</cp:coreProperties>
</file>