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438" r:id="rId2"/>
    <p:sldId id="427" r:id="rId3"/>
    <p:sldId id="445" r:id="rId4"/>
    <p:sldId id="479" r:id="rId5"/>
    <p:sldId id="480" r:id="rId6"/>
    <p:sldId id="481" r:id="rId7"/>
    <p:sldId id="441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  <p15:guide id="3" orient="horz" pos="4044" userDrawn="1">
          <p15:clr>
            <a:srgbClr val="A4A3A4"/>
          </p15:clr>
        </p15:guide>
        <p15:guide id="4" orient="horz" pos="3936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767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7" clrIdx="0">
    <p:extLst>
      <p:ext uri="{19B8F6BF-5375-455C-9EA6-DF929625EA0E}">
        <p15:presenceInfo xmlns:p15="http://schemas.microsoft.com/office/powerpoint/2012/main" userId="Administrator" providerId="None"/>
      </p:ext>
    </p:extLst>
  </p:cmAuthor>
  <p:cmAuthor id="2" name="Piro" initials="P" lastIdx="1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3F3F3"/>
    <a:srgbClr val="F8F8F8"/>
    <a:srgbClr val="EAEAEA"/>
    <a:srgbClr val="FFCC66"/>
    <a:srgbClr val="D8D8D8"/>
    <a:srgbClr val="002856"/>
    <a:srgbClr val="F79A24"/>
    <a:srgbClr val="54BF83"/>
    <a:srgbClr val="00CCF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8DF1E2-C145-4FD6-9BC2-338D765697C8}" v="67" dt="2024-07-09T06:51:36.05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28" autoAdjust="0"/>
    <p:restoredTop sz="72819" autoAdjust="0"/>
  </p:normalViewPr>
  <p:slideViewPr>
    <p:cSldViewPr>
      <p:cViewPr varScale="1">
        <p:scale>
          <a:sx n="83" d="100"/>
          <a:sy n="83" d="100"/>
        </p:scale>
        <p:origin x="1362" y="84"/>
      </p:cViewPr>
      <p:guideLst>
        <p:guide orient="horz"/>
        <p:guide orient="horz" pos="2160"/>
        <p:guide orient="horz" pos="4044"/>
        <p:guide orient="horz" pos="3936"/>
        <p:guide pos="3840"/>
        <p:guide pos="767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5" d="100"/>
          <a:sy n="85" d="100"/>
        </p:scale>
        <p:origin x="-3786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niela Alimemeti" userId="S::daniela.alimemeti@kqz.gov.al::573c8c82-d0f0-4b9e-a796-bfd764a9ec09" providerId="AD" clId="Web-{718DF1E2-C145-4FD6-9BC2-338D765697C8}"/>
    <pc:docChg chg="modSld">
      <pc:chgData name="Daniela Alimemeti" userId="S::daniela.alimemeti@kqz.gov.al::573c8c82-d0f0-4b9e-a796-bfd764a9ec09" providerId="AD" clId="Web-{718DF1E2-C145-4FD6-9BC2-338D765697C8}" dt="2024-07-09T06:51:36.057" v="37" actId="20577"/>
      <pc:docMkLst>
        <pc:docMk/>
      </pc:docMkLst>
      <pc:sldChg chg="modSp">
        <pc:chgData name="Daniela Alimemeti" userId="S::daniela.alimemeti@kqz.gov.al::573c8c82-d0f0-4b9e-a796-bfd764a9ec09" providerId="AD" clId="Web-{718DF1E2-C145-4FD6-9BC2-338D765697C8}" dt="2024-07-09T06:51:36.057" v="37" actId="20577"/>
        <pc:sldMkLst>
          <pc:docMk/>
          <pc:sldMk cId="3655725811" sldId="481"/>
        </pc:sldMkLst>
        <pc:spChg chg="mod">
          <ac:chgData name="Daniela Alimemeti" userId="S::daniela.alimemeti@kqz.gov.al::573c8c82-d0f0-4b9e-a796-bfd764a9ec09" providerId="AD" clId="Web-{718DF1E2-C145-4FD6-9BC2-338D765697C8}" dt="2024-07-09T06:51:36.057" v="37" actId="20577"/>
          <ac:spMkLst>
            <pc:docMk/>
            <pc:sldMk cId="3655725811" sldId="481"/>
            <ac:spMk id="5" creationId="{167BA6A5-432F-18DF-10F8-6B47BC9BA26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6B9C8E-E9E7-4129-BE32-E5A76CDBCFB1}" type="datetimeFigureOut">
              <a:rPr lang="ko-KR" altLang="en-US" smtClean="0"/>
              <a:t>2024-07-09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F5ACAB-5D3C-47B4-8475-AEE7341359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995091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B68F5E-0F2C-4116-9B47-A5CCFD49B36D}" type="datetimeFigureOut">
              <a:rPr lang="ko-KR" altLang="en-US" smtClean="0"/>
              <a:t>2024-07-09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555CE-DD93-464D-A9FA-A3E34F08152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3059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Gjatë</a:t>
            </a:r>
            <a:r>
              <a:rPr lang="en-GB" dirty="0"/>
              <a:t> </a:t>
            </a:r>
            <a:r>
              <a:rPr lang="en-GB" dirty="0" err="1"/>
              <a:t>implementimit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votimit</a:t>
            </a:r>
            <a:r>
              <a:rPr lang="en-GB" dirty="0"/>
              <a:t> </a:t>
            </a:r>
            <a:r>
              <a:rPr lang="en-GB" dirty="0" err="1"/>
              <a:t>elektronik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Tiranë</a:t>
            </a:r>
            <a:r>
              <a:rPr lang="en-GB" dirty="0"/>
              <a:t>, </a:t>
            </a:r>
            <a:r>
              <a:rPr lang="en-GB" dirty="0" err="1"/>
              <a:t>Vorë</a:t>
            </a:r>
            <a:r>
              <a:rPr lang="en-GB" dirty="0"/>
              <a:t>, </a:t>
            </a:r>
            <a:r>
              <a:rPr lang="en-GB" dirty="0" err="1"/>
              <a:t>Kamëz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Elbasan, </a:t>
            </a:r>
            <a:r>
              <a:rPr lang="en-GB" dirty="0" err="1"/>
              <a:t>problematikat</a:t>
            </a:r>
            <a:r>
              <a:rPr lang="en-GB" dirty="0"/>
              <a:t> </a:t>
            </a:r>
            <a:r>
              <a:rPr lang="en-GB" dirty="0" err="1"/>
              <a:t>kryesore</a:t>
            </a:r>
            <a:r>
              <a:rPr lang="en-GB" dirty="0"/>
              <a:t> </a:t>
            </a:r>
            <a:r>
              <a:rPr lang="en-GB" dirty="0" err="1"/>
              <a:t>nuk</a:t>
            </a:r>
            <a:r>
              <a:rPr lang="en-GB" dirty="0"/>
              <a:t> </a:t>
            </a:r>
            <a:r>
              <a:rPr lang="en-GB" dirty="0" err="1"/>
              <a:t>lidheshin</a:t>
            </a:r>
            <a:r>
              <a:rPr lang="en-GB" dirty="0"/>
              <a:t> me </a:t>
            </a:r>
            <a:r>
              <a:rPr lang="en-GB" dirty="0" err="1"/>
              <a:t>pjesen</a:t>
            </a:r>
            <a:r>
              <a:rPr lang="en-GB" dirty="0"/>
              <a:t> </a:t>
            </a:r>
            <a:r>
              <a:rPr lang="en-GB" dirty="0" err="1"/>
              <a:t>teknike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funksionalitetin</a:t>
            </a:r>
            <a:r>
              <a:rPr lang="en-GB" dirty="0"/>
              <a:t> e </a:t>
            </a:r>
            <a:r>
              <a:rPr lang="en-GB" dirty="0" err="1"/>
              <a:t>pajisjes</a:t>
            </a:r>
            <a:r>
              <a:rPr lang="en-GB" dirty="0"/>
              <a:t> , </a:t>
            </a:r>
            <a:r>
              <a:rPr lang="en-GB" dirty="0" err="1"/>
              <a:t>por</a:t>
            </a:r>
            <a:r>
              <a:rPr lang="en-GB" dirty="0"/>
              <a:t> </a:t>
            </a:r>
            <a:r>
              <a:rPr lang="en-GB" dirty="0" err="1"/>
              <a:t>lidhen</a:t>
            </a:r>
            <a:r>
              <a:rPr lang="en-GB" dirty="0"/>
              <a:t> me </a:t>
            </a:r>
            <a:r>
              <a:rPr lang="en-GB" dirty="0" err="1"/>
              <a:t>interpretimin</a:t>
            </a:r>
            <a:r>
              <a:rPr lang="en-GB" dirty="0"/>
              <a:t> e </a:t>
            </a:r>
            <a:r>
              <a:rPr lang="en-GB" dirty="0" err="1"/>
              <a:t>qasjes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disa</a:t>
            </a:r>
            <a:r>
              <a:rPr lang="en-GB" dirty="0"/>
              <a:t> </a:t>
            </a:r>
            <a:r>
              <a:rPr lang="en-GB" dirty="0" err="1"/>
              <a:t>operatorëve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ofrimin</a:t>
            </a:r>
            <a:r>
              <a:rPr lang="en-GB" dirty="0"/>
              <a:t> e </a:t>
            </a:r>
            <a:r>
              <a:rPr lang="en-GB" dirty="0" err="1"/>
              <a:t>ndihmës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perceptimin</a:t>
            </a:r>
            <a:r>
              <a:rPr lang="en-GB" dirty="0"/>
              <a:t> e </a:t>
            </a:r>
            <a:r>
              <a:rPr lang="en-GB" dirty="0" err="1"/>
              <a:t>partive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rolin</a:t>
            </a:r>
            <a:r>
              <a:rPr lang="en-GB" dirty="0"/>
              <a:t> e tyre. </a:t>
            </a:r>
            <a:r>
              <a:rPr lang="en-GB" dirty="0" err="1"/>
              <a:t>Përkufizimi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qartë</a:t>
            </a:r>
            <a:r>
              <a:rPr lang="en-GB" dirty="0"/>
              <a:t> se </a:t>
            </a:r>
            <a:r>
              <a:rPr lang="en-GB" dirty="0" err="1"/>
              <a:t>deri</a:t>
            </a:r>
            <a:r>
              <a:rPr lang="en-GB" dirty="0"/>
              <a:t> </a:t>
            </a:r>
            <a:r>
              <a:rPr lang="en-GB" dirty="0" err="1"/>
              <a:t>ku</a:t>
            </a:r>
            <a:r>
              <a:rPr lang="en-GB" dirty="0"/>
              <a:t> </a:t>
            </a:r>
            <a:r>
              <a:rPr lang="en-GB" dirty="0" err="1"/>
              <a:t>ndihma</a:t>
            </a:r>
            <a:r>
              <a:rPr lang="en-GB" dirty="0"/>
              <a:t> e tyre </a:t>
            </a:r>
            <a:r>
              <a:rPr lang="en-GB" dirty="0" err="1"/>
              <a:t>konsiderohej</a:t>
            </a:r>
            <a:r>
              <a:rPr lang="en-GB" dirty="0"/>
              <a:t> </a:t>
            </a:r>
            <a:r>
              <a:rPr lang="en-GB" dirty="0" err="1"/>
              <a:t>ndihmë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ku</a:t>
            </a:r>
            <a:r>
              <a:rPr lang="en-GB" dirty="0"/>
              <a:t> </a:t>
            </a:r>
            <a:r>
              <a:rPr lang="en-GB" dirty="0" err="1"/>
              <a:t>fillonte</a:t>
            </a:r>
            <a:r>
              <a:rPr lang="en-GB" dirty="0"/>
              <a:t> </a:t>
            </a:r>
            <a:r>
              <a:rPr lang="en-GB" dirty="0" err="1"/>
              <a:t>shkelja</a:t>
            </a:r>
            <a:r>
              <a:rPr lang="en-GB" dirty="0"/>
              <a:t> e </a:t>
            </a:r>
            <a:r>
              <a:rPr lang="en-GB" dirty="0" err="1"/>
              <a:t>fshehtësisë</a:t>
            </a:r>
            <a:r>
              <a:rPr lang="en-GB" dirty="0"/>
              <a:t> </a:t>
            </a:r>
            <a:r>
              <a:rPr lang="en-GB" dirty="0" err="1"/>
              <a:t>së</a:t>
            </a:r>
            <a:r>
              <a:rPr lang="en-GB" dirty="0"/>
              <a:t> </a:t>
            </a:r>
            <a:r>
              <a:rPr lang="en-GB" dirty="0" err="1"/>
              <a:t>votës</a:t>
            </a:r>
            <a:r>
              <a:rPr lang="en-GB" dirty="0"/>
              <a:t> </a:t>
            </a:r>
            <a:r>
              <a:rPr lang="en-GB" dirty="0" err="1"/>
              <a:t>ishte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sfidë</a:t>
            </a:r>
            <a:r>
              <a:rPr lang="en-GB" dirty="0"/>
              <a:t> e </a:t>
            </a:r>
            <a:r>
              <a:rPr lang="en-GB" dirty="0" err="1"/>
              <a:t>rëndësishme</a:t>
            </a:r>
            <a:r>
              <a:rPr lang="en-GB" dirty="0"/>
              <a:t>. 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4555CE-DD93-464D-A9FA-A3E34F08152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2298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iro\Downloads\PREZANTIMI GJEORGJI final_Folder\SLIDE 1-19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71"/>
            <a:ext cx="12192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5591945" y="2653804"/>
            <a:ext cx="5184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err="1"/>
              <a:t>Nëntitull</a:t>
            </a:r>
            <a:r>
              <a:rPr lang="en-US" altLang="ko-KR" dirty="0"/>
              <a:t> </a:t>
            </a:r>
            <a:r>
              <a:rPr lang="en-US" altLang="ko-KR" dirty="0" err="1"/>
              <a:t>nqs</a:t>
            </a:r>
            <a:r>
              <a:rPr lang="en-US" altLang="ko-KR" dirty="0"/>
              <a:t> </a:t>
            </a:r>
            <a:r>
              <a:rPr lang="en-US" altLang="ko-KR" dirty="0" err="1"/>
              <a:t>ka</a:t>
            </a:r>
            <a:endParaRPr lang="en-US" altLang="ko-KR" dirty="0"/>
          </a:p>
        </p:txBody>
      </p:sp>
      <p:sp>
        <p:nvSpPr>
          <p:cNvPr id="188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5579244" y="2060848"/>
            <a:ext cx="5184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err="1"/>
              <a:t>Titulli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en-US" altLang="ko-KR" dirty="0" err="1"/>
              <a:t>Prezantimit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5805543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0613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2"/>
            <a:ext cx="12192000" cy="6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9" name="텍스트 개체 틀 9"/>
          <p:cNvSpPr>
            <a:spLocks noGrp="1"/>
          </p:cNvSpPr>
          <p:nvPr>
            <p:ph type="body" sz="quarter" idx="17" hasCustomPrompt="1"/>
          </p:nvPr>
        </p:nvSpPr>
        <p:spPr>
          <a:xfrm>
            <a:off x="5591945" y="2653804"/>
            <a:ext cx="5184576" cy="30777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 indent="0" algn="l">
              <a:buNone/>
              <a:defRPr sz="2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err="1"/>
              <a:t>Nëntitull</a:t>
            </a:r>
            <a:r>
              <a:rPr lang="en-US" altLang="ko-KR" dirty="0"/>
              <a:t> </a:t>
            </a:r>
            <a:r>
              <a:rPr lang="en-US" altLang="ko-KR" dirty="0" err="1"/>
              <a:t>nqs</a:t>
            </a:r>
            <a:r>
              <a:rPr lang="en-US" altLang="ko-KR" dirty="0"/>
              <a:t> </a:t>
            </a:r>
            <a:r>
              <a:rPr lang="en-US" altLang="ko-KR" dirty="0" err="1"/>
              <a:t>ka</a:t>
            </a:r>
            <a:endParaRPr lang="en-US" altLang="ko-KR" dirty="0"/>
          </a:p>
        </p:txBody>
      </p:sp>
      <p:sp>
        <p:nvSpPr>
          <p:cNvPr id="188" name="텍스트 개체 틀 9"/>
          <p:cNvSpPr>
            <a:spLocks noGrp="1"/>
          </p:cNvSpPr>
          <p:nvPr>
            <p:ph type="body" sz="quarter" idx="16" hasCustomPrompt="1"/>
          </p:nvPr>
        </p:nvSpPr>
        <p:spPr>
          <a:xfrm>
            <a:off x="5579244" y="2060848"/>
            <a:ext cx="5184576" cy="461665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3000" b="1" baseline="0">
                <a:solidFill>
                  <a:schemeClr val="tx1"/>
                </a:solidFill>
                <a:effectLst/>
                <a:latin typeface="Tahoma" pitchFamily="34" charset="0"/>
                <a:cs typeface="Tahoma" panose="020B0604030504040204" pitchFamily="34" charset="0"/>
              </a:defRPr>
            </a:lvl1pPr>
          </a:lstStyle>
          <a:p>
            <a:pPr lvl="0"/>
            <a:r>
              <a:rPr lang="en-US" altLang="ko-KR" dirty="0" err="1"/>
              <a:t>Titulli</a:t>
            </a:r>
            <a:r>
              <a:rPr lang="en-US" altLang="ko-KR" dirty="0"/>
              <a:t> </a:t>
            </a:r>
            <a:r>
              <a:rPr lang="en-US" altLang="ko-KR" dirty="0" err="1"/>
              <a:t>i</a:t>
            </a:r>
            <a:r>
              <a:rPr lang="en-US" altLang="ko-KR" dirty="0"/>
              <a:t> </a:t>
            </a:r>
            <a:r>
              <a:rPr lang="en-US" altLang="ko-KR" dirty="0" err="1"/>
              <a:t>Prezantimit</a:t>
            </a:r>
            <a:r>
              <a:rPr lang="en-US" altLang="ko-KR" dirty="0"/>
              <a:t> </a:t>
            </a:r>
            <a:endParaRPr lang="ko-KR" alt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5805543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209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OPERTIN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792"/>
            <a:ext cx="12191999" cy="6859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11" y="6021288"/>
            <a:ext cx="10457465" cy="719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9814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derfaq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iro\Downloads\PREZANTIMI GJEORGJI final_Folder\PREZANTIMI GJEORGJI DEFINITIVE-20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89"/>
            <a:ext cx="12192000" cy="685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21288"/>
            <a:ext cx="12192000" cy="838867"/>
          </a:xfrm>
          <a:prstGeom prst="rect">
            <a:avLst/>
          </a:prstGeom>
        </p:spPr>
      </p:pic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122861" y="627726"/>
            <a:ext cx="265738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dirty="0" err="1"/>
              <a:t>Titulli</a:t>
            </a:r>
            <a:r>
              <a:rPr lang="en-US" altLang="ko-KR" dirty="0"/>
              <a:t>  i Slide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2135560" y="908720"/>
            <a:ext cx="26573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894" indent="-88894" algn="l">
              <a:buFont typeface="Tahoma" pitchFamily="34" charset="0"/>
              <a:buNone/>
              <a:defRPr lang="ko-KR" altLang="en-US" sz="1200" b="0" i="0" baseline="0" dirty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dirty="0" err="1"/>
              <a:t>Nëntitulli</a:t>
            </a:r>
            <a:r>
              <a:rPr lang="en-US" altLang="ko-KR" dirty="0"/>
              <a:t> </a:t>
            </a:r>
            <a:r>
              <a:rPr lang="en-US" altLang="ko-KR" dirty="0" err="1"/>
              <a:t>vendoset</a:t>
            </a:r>
            <a:r>
              <a:rPr lang="en-US" altLang="ko-KR" dirty="0"/>
              <a:t> </a:t>
            </a:r>
            <a:r>
              <a:rPr lang="en-US" altLang="ko-KR" dirty="0" err="1"/>
              <a:t>këtu</a:t>
            </a:r>
            <a:r>
              <a:rPr lang="en-US" altLang="ko-KR" dirty="0"/>
              <a:t> (</a:t>
            </a:r>
            <a:r>
              <a:rPr lang="en-US" altLang="ko-KR" dirty="0" err="1"/>
              <a:t>kur</a:t>
            </a:r>
            <a:r>
              <a:rPr lang="en-US" altLang="ko-KR" dirty="0"/>
              <a:t> </a:t>
            </a:r>
            <a:r>
              <a:rPr lang="en-US" altLang="ko-KR" dirty="0" err="1"/>
              <a:t>ka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8568" y="620688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1829903B-5A47-4664-A64E-B39562402C95}" type="slidenum">
              <a:rPr lang="en-US" sz="1800" smtClean="0">
                <a:latin typeface="Calibri Light" pitchFamily="34" charset="0"/>
                <a:cs typeface="Calibri Light" pitchFamily="34" charset="0"/>
              </a:rPr>
              <a:t>‹#›</a:t>
            </a:fld>
            <a:endParaRPr lang="en-US" sz="1800" dirty="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92544" y="6206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2" descr="C:\Users\Piro\Downloads\SIGNATURE\ikonat email1-07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206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455827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derfaqe v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iro\Downloads\PREZANTIMI GJEORGJI final_Folder\PREZANTIMI GJEORGJI DEFINITIVE-03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6"/>
            <a:ext cx="12192000" cy="6861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제목 1"/>
          <p:cNvSpPr>
            <a:spLocks noGrp="1"/>
          </p:cNvSpPr>
          <p:nvPr>
            <p:ph type="title" hasCustomPrompt="1"/>
          </p:nvPr>
        </p:nvSpPr>
        <p:spPr>
          <a:xfrm>
            <a:off x="2122861" y="627726"/>
            <a:ext cx="2657389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US" altLang="ko-KR" dirty="0" err="1"/>
              <a:t>Titulli</a:t>
            </a:r>
            <a:r>
              <a:rPr lang="en-US" altLang="ko-KR" dirty="0"/>
              <a:t>  i Slide</a:t>
            </a:r>
            <a:endParaRPr lang="ko-KR" altLang="en-US" dirty="0"/>
          </a:p>
        </p:txBody>
      </p:sp>
      <p:sp>
        <p:nvSpPr>
          <p:cNvPr id="6" name="텍스트 개체 틀 4"/>
          <p:cNvSpPr>
            <a:spLocks noGrp="1"/>
          </p:cNvSpPr>
          <p:nvPr>
            <p:ph type="body" sz="quarter" idx="18" hasCustomPrompt="1"/>
          </p:nvPr>
        </p:nvSpPr>
        <p:spPr>
          <a:xfrm>
            <a:off x="2135560" y="908720"/>
            <a:ext cx="2657389" cy="18466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88894" indent="-88894" algn="l">
              <a:buFont typeface="Tahoma" pitchFamily="34" charset="0"/>
              <a:buNone/>
              <a:defRPr lang="ko-KR" altLang="en-US" sz="1200" b="0" i="0" baseline="0" dirty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marL="0" marR="0" lvl="0" indent="0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</a:pPr>
            <a:r>
              <a:rPr lang="en-US" altLang="ko-KR" dirty="0" err="1"/>
              <a:t>Nëntitulli</a:t>
            </a:r>
            <a:r>
              <a:rPr lang="en-US" altLang="ko-KR" dirty="0"/>
              <a:t> </a:t>
            </a:r>
            <a:r>
              <a:rPr lang="en-US" altLang="ko-KR" dirty="0" err="1"/>
              <a:t>vendoset</a:t>
            </a:r>
            <a:r>
              <a:rPr lang="en-US" altLang="ko-KR" dirty="0"/>
              <a:t> </a:t>
            </a:r>
            <a:r>
              <a:rPr lang="en-US" altLang="ko-KR" dirty="0" err="1"/>
              <a:t>këtu</a:t>
            </a:r>
            <a:r>
              <a:rPr lang="en-US" altLang="ko-KR" dirty="0"/>
              <a:t> (</a:t>
            </a:r>
            <a:r>
              <a:rPr lang="en-US" altLang="ko-KR" dirty="0" err="1"/>
              <a:t>kur</a:t>
            </a:r>
            <a:r>
              <a:rPr lang="en-US" altLang="ko-KR" dirty="0"/>
              <a:t> </a:t>
            </a:r>
            <a:r>
              <a:rPr lang="en-US" altLang="ko-KR" dirty="0" err="1"/>
              <a:t>ka</a:t>
            </a:r>
            <a:r>
              <a:rPr lang="en-US" altLang="ko-KR" dirty="0"/>
              <a:t>)</a:t>
            </a:r>
            <a:endParaRPr lang="ko-KR" alt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11208568" y="620688"/>
            <a:ext cx="72008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fld id="{1829903B-5A47-4664-A64E-B39562402C95}" type="slidenum">
              <a:rPr lang="en-US" sz="1800" smtClean="0">
                <a:latin typeface="Calibri Light" pitchFamily="34" charset="0"/>
                <a:cs typeface="Calibri Light" pitchFamily="34" charset="0"/>
              </a:rPr>
              <a:t>‹#›</a:t>
            </a:fld>
            <a:endParaRPr lang="en-US" sz="1800" dirty="0">
              <a:latin typeface="Calibri Light" pitchFamily="34" charset="0"/>
              <a:cs typeface="Calibri Light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0992544" y="6206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2" descr="C:\Users\Piro\Downloads\SIGNATURE\ikonat email1-07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432" y="620688"/>
            <a:ext cx="504056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797440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71" r:id="rId2"/>
    <p:sldLayoutId id="2147483672" r:id="rId3"/>
    <p:sldLayoutId id="2147483669" r:id="rId4"/>
    <p:sldLayoutId id="2147483670" r:id="rId5"/>
  </p:sldLayoutIdLst>
  <p:hf hdr="0" ftr="0" dt="0"/>
  <p:txStyles>
    <p:titleStyle>
      <a:lvl1pPr algn="ctr" defTabSz="914400" rtl="0" eaLnBrk="1" latinLnBrk="0" hangingPunct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1"/>
          <p:cNvSpPr>
            <a:spLocks noGrp="1"/>
          </p:cNvSpPr>
          <p:nvPr>
            <p:ph type="body" sz="quarter" idx="16"/>
          </p:nvPr>
        </p:nvSpPr>
        <p:spPr>
          <a:xfrm>
            <a:off x="5647184" y="3429000"/>
            <a:ext cx="5832648" cy="861774"/>
          </a:xfrm>
        </p:spPr>
        <p:txBody>
          <a:bodyPr anchor="t"/>
          <a:lstStyle/>
          <a:p>
            <a:pPr algn="just"/>
            <a:r>
              <a:rPr lang="en-GB" sz="200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Daniela Alimemeti</a:t>
            </a:r>
          </a:p>
          <a:p>
            <a:pPr algn="just"/>
            <a:endParaRPr lang="en-US" sz="200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en-US" sz="1600" b="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Drejtor</a:t>
            </a:r>
            <a:r>
              <a:rPr lang="en-US" sz="1600" b="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, Drejtoria e </a:t>
            </a:r>
            <a:r>
              <a:rPr lang="en-US" sz="1600" b="0" dirty="0" err="1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Logjistikës</a:t>
            </a:r>
            <a:r>
              <a:rPr lang="en-US" sz="1600" b="0" dirty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 dhe </a:t>
            </a:r>
            <a:r>
              <a:rPr lang="en-US" sz="1600" b="0" smtClean="0">
                <a:latin typeface="Times New Roman" panose="02020603050405020304" pitchFamily="18" charset="0"/>
                <a:ea typeface="Tahoma" pitchFamily="34" charset="0"/>
                <a:cs typeface="Times New Roman" panose="02020603050405020304" pitchFamily="18" charset="0"/>
              </a:rPr>
              <a:t>Digjitalizimit</a:t>
            </a:r>
            <a:endParaRPr lang="en-US" sz="1600" b="0" dirty="0">
              <a:latin typeface="Times New Roman" panose="02020603050405020304" pitchFamily="18" charset="0"/>
              <a:ea typeface="Tahoma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E749CA-D0A3-DF49-3329-E4BC092590F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579244" y="1922350"/>
            <a:ext cx="5989364" cy="738664"/>
          </a:xfrm>
        </p:spPr>
        <p:txBody>
          <a:bodyPr/>
          <a:lstStyle/>
          <a:p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Problematika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që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lidhen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 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implementimin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Votimit</a:t>
            </a: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Elektronik</a:t>
            </a:r>
            <a:endParaRPr lang="en-GB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168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5190" y="630683"/>
            <a:ext cx="4045147" cy="307777"/>
          </a:xfrm>
        </p:spPr>
        <p:txBody>
          <a:bodyPr/>
          <a:lstStyle/>
          <a:p>
            <a:pPr algn="ctr"/>
            <a:r>
              <a:rPr lang="en-US" dirty="0" err="1"/>
              <a:t>Përmbajtja</a:t>
            </a:r>
            <a:r>
              <a:rPr lang="en-US" dirty="0"/>
              <a:t> e </a:t>
            </a:r>
            <a:r>
              <a:rPr lang="en-US" dirty="0" err="1"/>
              <a:t>prezantimit</a:t>
            </a:r>
            <a:endParaRPr lang="en-US" dirty="0"/>
          </a:p>
        </p:txBody>
      </p:sp>
      <p:sp>
        <p:nvSpPr>
          <p:cNvPr id="6" name="텍스트 개체 틀 174"/>
          <p:cNvSpPr txBox="1">
            <a:spLocks/>
          </p:cNvSpPr>
          <p:nvPr/>
        </p:nvSpPr>
        <p:spPr>
          <a:xfrm>
            <a:off x="1954555" y="1840577"/>
            <a:ext cx="8029876" cy="408474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0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Problematika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që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lidhen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me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rekrutimin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operatorëve</a:t>
            </a:r>
            <a:endParaRPr lang="ko-KR" altLang="en-US" sz="2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7" name="텍스트 개체 틀 9"/>
          <p:cNvSpPr txBox="1">
            <a:spLocks/>
          </p:cNvSpPr>
          <p:nvPr/>
        </p:nvSpPr>
        <p:spPr>
          <a:xfrm>
            <a:off x="1222634" y="2492896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ko-KR" sz="2800" b="1" dirty="0">
                <a:solidFill>
                  <a:srgbClr val="002856"/>
                </a:solidFill>
                <a:latin typeface="Tahoma" pitchFamily="34" charset="0"/>
                <a:cs typeface="Tahoma" pitchFamily="34" charset="0"/>
              </a:rPr>
              <a:t>2</a:t>
            </a:r>
            <a:endParaRPr lang="ko-KR" altLang="en-US" sz="2800" b="1" dirty="0">
              <a:solidFill>
                <a:srgbClr val="00285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8" name="텍스트 개체 틀 9"/>
          <p:cNvSpPr txBox="1">
            <a:spLocks/>
          </p:cNvSpPr>
          <p:nvPr/>
        </p:nvSpPr>
        <p:spPr>
          <a:xfrm>
            <a:off x="1222634" y="1701969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solidFill>
                  <a:srgbClr val="002856"/>
                </a:solidFill>
              </a:rPr>
              <a:t>1</a:t>
            </a:r>
            <a:endParaRPr lang="en-US" sz="2800" dirty="0">
              <a:solidFill>
                <a:srgbClr val="002856"/>
              </a:solidFill>
            </a:endParaRPr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223923" y="4006225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ko-KR" sz="2800" b="1" dirty="0">
                <a:solidFill>
                  <a:srgbClr val="002856"/>
                </a:solidFill>
                <a:latin typeface="Tahoma" pitchFamily="34" charset="0"/>
                <a:cs typeface="Tahoma" pitchFamily="34" charset="0"/>
              </a:rPr>
              <a:t>4</a:t>
            </a:r>
            <a:endParaRPr lang="ko-KR" altLang="en-US" sz="2800" b="1" dirty="0">
              <a:solidFill>
                <a:srgbClr val="002856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0" name="텍스트 개체 틀 9"/>
          <p:cNvSpPr txBox="1">
            <a:spLocks/>
          </p:cNvSpPr>
          <p:nvPr/>
        </p:nvSpPr>
        <p:spPr>
          <a:xfrm>
            <a:off x="1223923" y="3286145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342900" indent="-3429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 typeface="Arial" pitchFamily="34" charset="0"/>
              <a:buNone/>
            </a:pPr>
            <a:r>
              <a:rPr lang="en-US" altLang="ko-KR" sz="2800" b="1" dirty="0">
                <a:solidFill>
                  <a:srgbClr val="002856"/>
                </a:solidFill>
                <a:latin typeface="Tahoma" pitchFamily="34" charset="0"/>
                <a:cs typeface="Tahoma" pitchFamily="34" charset="0"/>
              </a:rPr>
              <a:t>3</a:t>
            </a:r>
            <a:endParaRPr lang="ko-KR" altLang="en-US" sz="2800" b="1" dirty="0">
              <a:solidFill>
                <a:srgbClr val="002856"/>
              </a:solidFill>
              <a:latin typeface="Tahoma" pitchFamily="34" charset="0"/>
              <a:cs typeface="Tahoma" pitchFamily="34" charset="0"/>
            </a:endParaRPr>
          </a:p>
        </p:txBody>
      </p:sp>
      <p:cxnSp>
        <p:nvCxnSpPr>
          <p:cNvPr id="11" name="직선 연결선 3"/>
          <p:cNvCxnSpPr/>
          <p:nvPr/>
        </p:nvCxnSpPr>
        <p:spPr>
          <a:xfrm>
            <a:off x="1866627" y="1792837"/>
            <a:ext cx="0" cy="285550"/>
          </a:xfrm>
          <a:prstGeom prst="line">
            <a:avLst/>
          </a:prstGeom>
          <a:ln>
            <a:solidFill>
              <a:srgbClr val="00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26"/>
          <p:cNvCxnSpPr/>
          <p:nvPr/>
        </p:nvCxnSpPr>
        <p:spPr>
          <a:xfrm>
            <a:off x="1866627" y="2576486"/>
            <a:ext cx="0" cy="285550"/>
          </a:xfrm>
          <a:prstGeom prst="line">
            <a:avLst/>
          </a:prstGeom>
          <a:ln>
            <a:solidFill>
              <a:srgbClr val="00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직선 연결선 27"/>
          <p:cNvCxnSpPr/>
          <p:nvPr/>
        </p:nvCxnSpPr>
        <p:spPr>
          <a:xfrm>
            <a:off x="1866627" y="3383982"/>
            <a:ext cx="0" cy="285550"/>
          </a:xfrm>
          <a:prstGeom prst="line">
            <a:avLst/>
          </a:prstGeom>
          <a:ln>
            <a:solidFill>
              <a:srgbClr val="00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연결선 28"/>
          <p:cNvCxnSpPr/>
          <p:nvPr/>
        </p:nvCxnSpPr>
        <p:spPr>
          <a:xfrm>
            <a:off x="1866627" y="4104449"/>
            <a:ext cx="0" cy="285550"/>
          </a:xfrm>
          <a:prstGeom prst="line">
            <a:avLst/>
          </a:prstGeom>
          <a:ln>
            <a:solidFill>
              <a:srgbClr val="00285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텍스트 개체 틀 174"/>
          <p:cNvSpPr txBox="1">
            <a:spLocks/>
          </p:cNvSpPr>
          <p:nvPr/>
        </p:nvSpPr>
        <p:spPr>
          <a:xfrm>
            <a:off x="1954556" y="2627442"/>
            <a:ext cx="6805740" cy="403160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0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Problematika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që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lidhen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me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edukimin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zgjedhor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endParaRPr lang="ko-KR" altLang="en-US" sz="2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8" name="텍스트 개체 틀 174"/>
          <p:cNvSpPr txBox="1">
            <a:spLocks/>
          </p:cNvSpPr>
          <p:nvPr/>
        </p:nvSpPr>
        <p:spPr>
          <a:xfrm>
            <a:off x="1954554" y="3322520"/>
            <a:ext cx="9902083" cy="408473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0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Përfshirja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e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grupeve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të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interesit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dhe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Partive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Politike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 ne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testet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paraprake</a:t>
            </a:r>
            <a:endParaRPr lang="ko-KR" altLang="en-US" sz="2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" name="텍스트 개체 틀 174"/>
          <p:cNvSpPr txBox="1">
            <a:spLocks/>
          </p:cNvSpPr>
          <p:nvPr/>
        </p:nvSpPr>
        <p:spPr>
          <a:xfrm>
            <a:off x="1914851" y="4003760"/>
            <a:ext cx="5663072" cy="376716"/>
          </a:xfrm>
          <a:prstGeom prst="rect">
            <a:avLst/>
          </a:prstGeom>
        </p:spPr>
        <p:txBody>
          <a:bodyPr lIns="0" tIns="0" rIns="0" bIns="0" anchor="ctr"/>
          <a:lstStyle>
            <a:lvl1pPr marL="0" indent="0" algn="l" defTabSz="914400" rtl="0" eaLnBrk="1" latinLnBrk="0" hangingPunct="0">
              <a:spcBef>
                <a:spcPct val="20000"/>
              </a:spcBef>
              <a:buFont typeface="Arial" pitchFamily="34" charset="0"/>
              <a:buNone/>
              <a:defRPr sz="1600" b="0" kern="120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Problematika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të</a:t>
            </a:r>
            <a:r>
              <a:rPr lang="en-US" altLang="ko-KR" sz="2000" b="1" dirty="0">
                <a:solidFill>
                  <a:schemeClr val="tx1"/>
                </a:solidFill>
                <a:latin typeface="+mn-lt"/>
                <a:cs typeface="+mn-cs"/>
              </a:rPr>
              <a:t> </a:t>
            </a:r>
            <a:r>
              <a:rPr lang="en-US" altLang="ko-KR" sz="2000" b="1" dirty="0" err="1">
                <a:solidFill>
                  <a:schemeClr val="tx1"/>
                </a:solidFill>
                <a:latin typeface="+mn-lt"/>
                <a:cs typeface="+mn-cs"/>
              </a:rPr>
              <a:t>ndryshme</a:t>
            </a:r>
            <a:endParaRPr lang="ko-KR" altLang="en-US" sz="2000" b="1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848FA5C-8FD5-5FB6-97E2-0917BFD413A2}"/>
              </a:ext>
            </a:extLst>
          </p:cNvPr>
          <p:cNvSpPr txBox="1">
            <a:spLocks/>
          </p:cNvSpPr>
          <p:nvPr/>
        </p:nvSpPr>
        <p:spPr>
          <a:xfrm>
            <a:off x="1885304" y="1060449"/>
            <a:ext cx="8997272" cy="215444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r>
              <a:rPr lang="en-GB" sz="1400" dirty="0" err="1">
                <a:latin typeface="+mn-lt"/>
              </a:rPr>
              <a:t>Problematika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që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lidhen</a:t>
            </a:r>
            <a:r>
              <a:rPr lang="en-GB" sz="1400" dirty="0">
                <a:latin typeface="+mn-lt"/>
              </a:rPr>
              <a:t> me  </a:t>
            </a:r>
            <a:r>
              <a:rPr lang="en-GB" sz="1400" dirty="0" err="1">
                <a:latin typeface="+mn-lt"/>
              </a:rPr>
              <a:t>implementimin</a:t>
            </a:r>
            <a:r>
              <a:rPr lang="en-GB" sz="1400" dirty="0">
                <a:latin typeface="+mn-lt"/>
              </a:rPr>
              <a:t> e </a:t>
            </a:r>
            <a:r>
              <a:rPr lang="en-GB" sz="1400" dirty="0" err="1">
                <a:latin typeface="+mn-lt"/>
              </a:rPr>
              <a:t>Votimit</a:t>
            </a:r>
            <a:r>
              <a:rPr lang="en-GB" sz="1400" dirty="0">
                <a:latin typeface="+mn-lt"/>
              </a:rPr>
              <a:t> </a:t>
            </a:r>
            <a:r>
              <a:rPr lang="en-GB" sz="1400" dirty="0" err="1">
                <a:latin typeface="+mn-lt"/>
              </a:rPr>
              <a:t>Elektronik</a:t>
            </a:r>
            <a:endParaRPr lang="en-GB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824616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6616" y="682242"/>
            <a:ext cx="8509643" cy="307777"/>
          </a:xfrm>
        </p:spPr>
        <p:txBody>
          <a:bodyPr/>
          <a:lstStyle/>
          <a:p>
            <a:pPr algn="just"/>
            <a:r>
              <a:rPr lang="en-US" dirty="0"/>
              <a:t>PROBLEMATIKAT QË LIDHEN ME OPERATORET</a:t>
            </a:r>
          </a:p>
        </p:txBody>
      </p:sp>
      <p:sp>
        <p:nvSpPr>
          <p:cNvPr id="9" name="텍스트 개체 틀 9"/>
          <p:cNvSpPr txBox="1">
            <a:spLocks/>
          </p:cNvSpPr>
          <p:nvPr/>
        </p:nvSpPr>
        <p:spPr>
          <a:xfrm>
            <a:off x="1631504" y="620688"/>
            <a:ext cx="605112" cy="430887"/>
          </a:xfrm>
          <a:prstGeom prst="rect">
            <a:avLst/>
          </a:prstGeom>
        </p:spPr>
        <p:txBody>
          <a:bodyPr wrap="square" lIns="0" tIns="0" rIns="0" bIns="0" anchor="ctr">
            <a:spAutoFit/>
          </a:bodyPr>
          <a:lstStyle>
            <a:lvl1pPr marL="0" indent="0" algn="ctr" defTabSz="914400" rtl="0" eaLnBrk="1" latinLnBrk="0" hangingPunct="0">
              <a:lnSpc>
                <a:spcPct val="100000"/>
              </a:lnSpc>
              <a:spcBef>
                <a:spcPts val="0"/>
              </a:spcBef>
              <a:buFont typeface="Arial" pitchFamily="34" charset="0"/>
              <a:buNone/>
              <a:defRPr lang="ko-KR" altLang="en-US" sz="3500" b="1" kern="1200" dirty="0" smtClean="0">
                <a:ln>
                  <a:noFill/>
                </a:ln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defRPr>
            </a:lvl1pPr>
            <a:lvl2pPr marL="742950" indent="-28575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0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800" dirty="0">
                <a:solidFill>
                  <a:schemeClr val="bg1">
                    <a:lumMod val="50000"/>
                  </a:schemeClr>
                </a:solidFill>
              </a:rPr>
              <a:t>1</a:t>
            </a:r>
            <a:endParaRPr lang="en-US" sz="28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9810E3E-D566-61DC-1113-D23F181D81D4}"/>
              </a:ext>
            </a:extLst>
          </p:cNvPr>
          <p:cNvSpPr txBox="1"/>
          <p:nvPr/>
        </p:nvSpPr>
        <p:spPr>
          <a:xfrm>
            <a:off x="695400" y="1596844"/>
            <a:ext cx="10375694" cy="464742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 rtl="0"/>
            <a:r>
              <a:rPr lang="sq-AL" sz="2000" dirty="0"/>
              <a:t>Është thelbësore të fokusohemi në rekrutimin dhe trajnimin e operatorëve teknikë përgjegjës për përdorimin e pajisjeve </a:t>
            </a:r>
            <a:r>
              <a:rPr lang="en-GB" sz="2000" dirty="0"/>
              <a:t>e </a:t>
            </a:r>
            <a:r>
              <a:rPr lang="en-GB" sz="2000" dirty="0" err="1"/>
              <a:t>Votimit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 </a:t>
            </a:r>
            <a:r>
              <a:rPr lang="sq-AL" sz="2000" dirty="0"/>
              <a:t>pasi ato luajnë një rol kryesor në sigurimin e funksionimit efektiv të sistemit.</a:t>
            </a:r>
            <a:endParaRPr lang="en-GB" sz="2000" dirty="0"/>
          </a:p>
          <a:p>
            <a:pPr algn="just" rtl="0"/>
            <a:endParaRPr lang="en-GB" sz="2000" dirty="0"/>
          </a:p>
          <a:p>
            <a:pPr algn="just" rtl="0"/>
            <a:r>
              <a:rPr lang="en-GB" sz="2000" dirty="0" err="1"/>
              <a:t>Disa</a:t>
            </a:r>
            <a:r>
              <a:rPr lang="en-GB" sz="2000" dirty="0"/>
              <a:t> </a:t>
            </a:r>
            <a:r>
              <a:rPr lang="en-GB" sz="2000" dirty="0" err="1"/>
              <a:t>problematika</a:t>
            </a:r>
            <a:r>
              <a:rPr lang="en-GB" sz="2000" dirty="0"/>
              <a:t>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Rekrutimi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në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Zona </a:t>
            </a:r>
            <a:r>
              <a:rPr kumimoji="0" lang="en-US" altLang="en-US" sz="20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të</a:t>
            </a:r>
            <a:r>
              <a:rPr kumimoji="0" lang="en-US" altLang="en-US" sz="2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Thella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: Ka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patur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veshtirësi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në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rekrutimin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operatorëve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ne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zonat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e </a:t>
            </a:r>
            <a:r>
              <a:rPr kumimoji="0" lang="en-US" altLang="en-US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</a:rPr>
              <a:t>thella</a:t>
            </a:r>
            <a:r>
              <a:rPr kumimoji="0" lang="en-US" altLang="en-US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sq-AL" sz="2000" b="1" dirty="0"/>
              <a:t>Rritja e numrit te operatoreve</a:t>
            </a:r>
            <a:r>
              <a:rPr lang="en-GB" sz="2000" dirty="0"/>
              <a:t>.Me </a:t>
            </a:r>
            <a:r>
              <a:rPr lang="en-GB" sz="2000" dirty="0" err="1"/>
              <a:t>shtrirjen</a:t>
            </a:r>
            <a:r>
              <a:rPr lang="en-GB" sz="2000" dirty="0"/>
              <a:t> e </a:t>
            </a:r>
            <a:r>
              <a:rPr lang="en-GB" sz="2000" dirty="0" err="1"/>
              <a:t>implementimit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Votimit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  </a:t>
            </a:r>
            <a:r>
              <a:rPr lang="en-GB" sz="2000" dirty="0" err="1"/>
              <a:t>kerkohet</a:t>
            </a:r>
            <a:r>
              <a:rPr lang="en-GB" sz="2000" dirty="0"/>
              <a:t>  </a:t>
            </a:r>
            <a:r>
              <a:rPr lang="en-GB" sz="2000" dirty="0" err="1"/>
              <a:t>nje</a:t>
            </a:r>
            <a:r>
              <a:rPr lang="en-GB" sz="2000" dirty="0"/>
              <a:t> </a:t>
            </a:r>
            <a:r>
              <a:rPr lang="en-GB" sz="2000" dirty="0" err="1"/>
              <a:t>numer</a:t>
            </a:r>
            <a:r>
              <a:rPr lang="en-GB" sz="2000" dirty="0"/>
              <a:t> </a:t>
            </a:r>
            <a:r>
              <a:rPr lang="en-GB" sz="2000" dirty="0" err="1"/>
              <a:t>gjithmon</a:t>
            </a:r>
            <a:r>
              <a:rPr lang="en-GB" sz="2000" dirty="0"/>
              <a:t> e me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madh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operatoreve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VE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kjo</a:t>
            </a:r>
            <a:r>
              <a:rPr lang="en-GB" sz="2000" dirty="0"/>
              <a:t> </a:t>
            </a:r>
            <a:r>
              <a:rPr lang="en-GB" sz="2000" dirty="0" err="1"/>
              <a:t>eshte</a:t>
            </a:r>
            <a:r>
              <a:rPr lang="en-GB" sz="2000" dirty="0"/>
              <a:t> </a:t>
            </a:r>
            <a:r>
              <a:rPr lang="en-GB" sz="2000" dirty="0" err="1"/>
              <a:t>nje</a:t>
            </a:r>
            <a:r>
              <a:rPr lang="en-GB" sz="2000" dirty="0"/>
              <a:t> </a:t>
            </a:r>
            <a:r>
              <a:rPr lang="en-GB" sz="2000" dirty="0" err="1"/>
              <a:t>sfide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KQZ.</a:t>
            </a:r>
          </a:p>
          <a:p>
            <a:pPr marL="342900" indent="-342900" algn="just" rtl="0">
              <a:buFont typeface="Arial" panose="020B0604020202020204" pitchFamily="34" charset="0"/>
              <a:buChar char="•"/>
            </a:pPr>
            <a:r>
              <a:rPr lang="en-GB" sz="2000" b="1" dirty="0" err="1"/>
              <a:t>Ndërgjegjësimi</a:t>
            </a:r>
            <a:r>
              <a:rPr lang="en-GB" sz="2000" b="1" dirty="0"/>
              <a:t> </a:t>
            </a:r>
            <a:r>
              <a:rPr lang="en-GB" sz="2000" b="1" dirty="0" err="1"/>
              <a:t>për</a:t>
            </a:r>
            <a:r>
              <a:rPr lang="en-GB" sz="2000" b="1" dirty="0"/>
              <a:t> </a:t>
            </a:r>
            <a:r>
              <a:rPr lang="en-GB" sz="2000" b="1" dirty="0" err="1"/>
              <a:t>Sigurinë</a:t>
            </a:r>
            <a:r>
              <a:rPr lang="en-GB" sz="2000" dirty="0"/>
              <a:t>: </a:t>
            </a:r>
            <a:r>
              <a:rPr lang="en-GB" sz="2000" dirty="0" err="1"/>
              <a:t>Operatorët</a:t>
            </a:r>
            <a:r>
              <a:rPr lang="en-GB" sz="2000" dirty="0"/>
              <a:t> </a:t>
            </a:r>
            <a:r>
              <a:rPr lang="en-GB" sz="2000" dirty="0" err="1"/>
              <a:t>duhet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kuptojnë</a:t>
            </a:r>
            <a:r>
              <a:rPr lang="en-GB" sz="2000" dirty="0"/>
              <a:t> </a:t>
            </a:r>
            <a:r>
              <a:rPr lang="en-GB" sz="2000" dirty="0" err="1"/>
              <a:t>rëndësinë</a:t>
            </a:r>
            <a:r>
              <a:rPr lang="en-GB" sz="2000" dirty="0"/>
              <a:t> e </a:t>
            </a:r>
            <a:r>
              <a:rPr lang="en-GB" sz="2000" dirty="0" err="1"/>
              <a:t>sigurisë</a:t>
            </a:r>
            <a:r>
              <a:rPr lang="en-GB" sz="2000" dirty="0"/>
              <a:t>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privatësisë</a:t>
            </a:r>
            <a:r>
              <a:rPr lang="en-GB" sz="2000" dirty="0"/>
              <a:t>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kenë</a:t>
            </a:r>
            <a:r>
              <a:rPr lang="en-GB" sz="2000" dirty="0"/>
              <a:t> </a:t>
            </a:r>
            <a:r>
              <a:rPr lang="en-GB" sz="2000" dirty="0" err="1"/>
              <a:t>njohuri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zbatuar</a:t>
            </a:r>
            <a:r>
              <a:rPr lang="en-GB" sz="2000" dirty="0"/>
              <a:t> </a:t>
            </a:r>
            <a:r>
              <a:rPr lang="en-GB" sz="2000" dirty="0" err="1"/>
              <a:t>standardet</a:t>
            </a:r>
            <a:r>
              <a:rPr lang="en-GB" sz="2000" dirty="0"/>
              <a:t> </a:t>
            </a:r>
            <a:r>
              <a:rPr lang="en-GB" sz="2000" dirty="0" err="1"/>
              <a:t>më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mira</a:t>
            </a:r>
            <a:r>
              <a:rPr lang="en-GB" sz="2000" dirty="0"/>
              <a:t> </a:t>
            </a:r>
            <a:r>
              <a:rPr lang="en-GB" sz="2000" dirty="0" err="1"/>
              <a:t>në</a:t>
            </a:r>
            <a:r>
              <a:rPr lang="en-GB" sz="2000" dirty="0"/>
              <a:t> </a:t>
            </a:r>
            <a:r>
              <a:rPr lang="en-GB" sz="2000" dirty="0" err="1"/>
              <a:t>këto</a:t>
            </a:r>
            <a:r>
              <a:rPr lang="en-GB" sz="2000" dirty="0"/>
              <a:t> </a:t>
            </a:r>
            <a:r>
              <a:rPr lang="en-GB" sz="2000" dirty="0" err="1"/>
              <a:t>fusha</a:t>
            </a:r>
            <a:r>
              <a:rPr lang="en-GB" sz="2000" dirty="0"/>
              <a:t>.</a:t>
            </a:r>
            <a:endParaRPr lang="en-GB" dirty="0"/>
          </a:p>
          <a:p>
            <a:pPr rtl="0"/>
            <a:endParaRPr lang="en-GB" dirty="0"/>
          </a:p>
          <a:p>
            <a:pPr algn="just"/>
            <a:endParaRPr lang="en-US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813979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50109D9-7C77-A3D9-58B8-5AD30B003009}"/>
              </a:ext>
            </a:extLst>
          </p:cNvPr>
          <p:cNvSpPr txBox="1"/>
          <p:nvPr/>
        </p:nvSpPr>
        <p:spPr>
          <a:xfrm>
            <a:off x="947428" y="1484784"/>
            <a:ext cx="10297144" cy="406265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sz="2000" dirty="0" err="1"/>
              <a:t>Rritja</a:t>
            </a:r>
            <a:r>
              <a:rPr lang="en-GB" sz="2000" dirty="0"/>
              <a:t> e </a:t>
            </a:r>
            <a:r>
              <a:rPr lang="en-GB" sz="2000" dirty="0" err="1"/>
              <a:t>ndërgjegjësimit</a:t>
            </a:r>
            <a:r>
              <a:rPr lang="en-GB" sz="2000" dirty="0"/>
              <a:t>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edukimi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publikut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përfitimet</a:t>
            </a:r>
            <a:r>
              <a:rPr lang="en-GB" sz="2000" dirty="0"/>
              <a:t>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sfidat</a:t>
            </a:r>
            <a:r>
              <a:rPr lang="en-GB" sz="2000" dirty="0"/>
              <a:t> e </a:t>
            </a:r>
            <a:r>
              <a:rPr lang="en-GB" sz="2000" dirty="0" err="1"/>
              <a:t>votimit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 </a:t>
            </a:r>
            <a:r>
              <a:rPr lang="en-GB" sz="2000" dirty="0" err="1"/>
              <a:t>janë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nevojshme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siguruar</a:t>
            </a:r>
            <a:r>
              <a:rPr lang="en-GB" sz="2000" dirty="0"/>
              <a:t> </a:t>
            </a:r>
            <a:r>
              <a:rPr lang="en-GB" sz="2000" dirty="0" err="1"/>
              <a:t>një</a:t>
            </a:r>
            <a:r>
              <a:rPr lang="en-GB" sz="2000" dirty="0"/>
              <a:t> </a:t>
            </a:r>
            <a:r>
              <a:rPr lang="en-GB" sz="2000" dirty="0" err="1"/>
              <a:t>adoptim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gjerë</a:t>
            </a:r>
            <a:r>
              <a:rPr lang="en-GB" sz="2000" dirty="0"/>
              <a:t>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suksesshëm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  <a:p>
            <a:pPr algn="just"/>
            <a:r>
              <a:rPr lang="en-GB" sz="2000" dirty="0" err="1"/>
              <a:t>Disa</a:t>
            </a:r>
            <a:r>
              <a:rPr lang="en-GB" sz="2000" dirty="0"/>
              <a:t> </a:t>
            </a:r>
            <a:r>
              <a:rPr lang="en-GB" sz="2000" dirty="0" err="1"/>
              <a:t>nga</a:t>
            </a:r>
            <a:r>
              <a:rPr lang="en-GB" sz="2000" dirty="0"/>
              <a:t> </a:t>
            </a:r>
            <a:r>
              <a:rPr lang="en-GB" sz="2000" dirty="0" err="1"/>
              <a:t>problematikat</a:t>
            </a:r>
            <a:r>
              <a:rPr lang="en-GB" sz="2000" dirty="0"/>
              <a:t> e </a:t>
            </a:r>
            <a:r>
              <a:rPr lang="en-GB" sz="2000" dirty="0" err="1"/>
              <a:t>hasura</a:t>
            </a:r>
            <a:r>
              <a:rPr lang="en-GB" sz="2000" dirty="0"/>
              <a:t> </a:t>
            </a:r>
            <a:r>
              <a:rPr lang="en-GB" sz="2000" dirty="0" err="1"/>
              <a:t>gjate</a:t>
            </a:r>
            <a:r>
              <a:rPr lang="en-GB" sz="2000" dirty="0"/>
              <a:t> </a:t>
            </a:r>
            <a:r>
              <a:rPr lang="en-GB" sz="2000" dirty="0" err="1"/>
              <a:t>implementimit</a:t>
            </a:r>
            <a:r>
              <a:rPr lang="en-GB" sz="2000" dirty="0"/>
              <a:t>:</a:t>
            </a:r>
          </a:p>
          <a:p>
            <a:pPr algn="just"/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 err="1"/>
              <a:t>Qasja</a:t>
            </a:r>
            <a:r>
              <a:rPr lang="en-GB" sz="2000" b="1" dirty="0"/>
              <a:t> </a:t>
            </a:r>
            <a:r>
              <a:rPr lang="en-GB" sz="2000" b="1" dirty="0" err="1"/>
              <a:t>në</a:t>
            </a:r>
            <a:r>
              <a:rPr lang="en-GB" sz="2000" b="1" dirty="0"/>
              <a:t> </a:t>
            </a:r>
            <a:r>
              <a:rPr lang="en-GB" sz="2000" b="1" dirty="0" err="1"/>
              <a:t>teknologji</a:t>
            </a:r>
            <a:r>
              <a:rPr lang="en-GB" sz="2000" b="1" dirty="0"/>
              <a:t>:</a:t>
            </a:r>
            <a:r>
              <a:rPr lang="en-GB" sz="2000" dirty="0"/>
              <a:t> Jo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gjithë</a:t>
            </a:r>
            <a:r>
              <a:rPr lang="en-GB" sz="2000" dirty="0"/>
              <a:t> </a:t>
            </a:r>
            <a:r>
              <a:rPr lang="en-GB" sz="2000" dirty="0" err="1"/>
              <a:t>qytetarët</a:t>
            </a:r>
            <a:r>
              <a:rPr lang="en-GB" sz="2000" dirty="0"/>
              <a:t> </a:t>
            </a:r>
            <a:r>
              <a:rPr lang="en-GB" sz="2000" dirty="0" err="1"/>
              <a:t>mund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kenë</a:t>
            </a:r>
            <a:r>
              <a:rPr lang="en-GB" sz="2000" dirty="0"/>
              <a:t> </a:t>
            </a:r>
            <a:r>
              <a:rPr lang="en-GB" sz="2000" dirty="0" err="1"/>
              <a:t>akses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barabartë</a:t>
            </a:r>
            <a:r>
              <a:rPr lang="en-GB" sz="2000" dirty="0"/>
              <a:t> </a:t>
            </a:r>
            <a:r>
              <a:rPr lang="en-GB" sz="2000" dirty="0" err="1"/>
              <a:t>në</a:t>
            </a:r>
            <a:r>
              <a:rPr lang="en-GB" sz="2000" dirty="0"/>
              <a:t> </a:t>
            </a:r>
            <a:r>
              <a:rPr lang="en-GB" sz="2000" dirty="0" err="1"/>
              <a:t>teknologji</a:t>
            </a:r>
            <a:r>
              <a:rPr lang="en-GB" sz="2000" dirty="0"/>
              <a:t> duke </a:t>
            </a:r>
            <a:r>
              <a:rPr lang="en-GB" sz="2000" dirty="0" err="1"/>
              <a:t>veshtiresuar</a:t>
            </a:r>
            <a:r>
              <a:rPr lang="en-GB" sz="2000" dirty="0"/>
              <a:t> </a:t>
            </a:r>
            <a:r>
              <a:rPr lang="en-GB" sz="2000" dirty="0" err="1"/>
              <a:t>procesin</a:t>
            </a:r>
            <a:r>
              <a:rPr lang="en-GB" sz="2000" dirty="0"/>
              <a:t> per ate </a:t>
            </a:r>
            <a:r>
              <a:rPr lang="en-GB" sz="2000" dirty="0" err="1"/>
              <a:t>pjese</a:t>
            </a:r>
            <a:r>
              <a:rPr lang="en-GB" sz="2000" dirty="0"/>
              <a:t> </a:t>
            </a:r>
            <a:r>
              <a:rPr lang="en-GB" sz="2000" dirty="0" err="1"/>
              <a:t>te</a:t>
            </a:r>
            <a:r>
              <a:rPr lang="en-GB" sz="2000" dirty="0"/>
              <a:t> tyre.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sz="2000" b="1" dirty="0" err="1"/>
              <a:t>Informimi</a:t>
            </a:r>
            <a:r>
              <a:rPr lang="en-GB" sz="2000" b="1" dirty="0"/>
              <a:t> </a:t>
            </a:r>
            <a:r>
              <a:rPr lang="en-GB" sz="2000" b="1" dirty="0" err="1"/>
              <a:t>i</a:t>
            </a:r>
            <a:r>
              <a:rPr lang="en-GB" sz="2000" b="1" dirty="0"/>
              <a:t> </a:t>
            </a:r>
            <a:r>
              <a:rPr lang="en-GB" sz="2000" b="1" dirty="0" err="1"/>
              <a:t>Gjithanshëm</a:t>
            </a:r>
            <a:r>
              <a:rPr lang="en-GB" sz="2000" b="1" dirty="0"/>
              <a:t>: </a:t>
            </a:r>
            <a:r>
              <a:rPr lang="en-GB" sz="2000" dirty="0" err="1"/>
              <a:t>Organizimi</a:t>
            </a:r>
            <a:r>
              <a:rPr lang="en-GB" sz="2000" dirty="0"/>
              <a:t> </a:t>
            </a:r>
            <a:r>
              <a:rPr lang="en-GB" sz="2000" dirty="0" err="1"/>
              <a:t>i</a:t>
            </a:r>
            <a:r>
              <a:rPr lang="en-GB" sz="2000" dirty="0"/>
              <a:t> </a:t>
            </a:r>
            <a:r>
              <a:rPr lang="en-GB" sz="2000" dirty="0" err="1"/>
              <a:t>fushatave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gjera</a:t>
            </a:r>
            <a:r>
              <a:rPr lang="en-GB" sz="2000" dirty="0"/>
              <a:t> </a:t>
            </a:r>
            <a:r>
              <a:rPr lang="en-GB" sz="2000" dirty="0" err="1"/>
              <a:t>informuese</a:t>
            </a:r>
            <a:r>
              <a:rPr lang="en-GB" sz="2000" dirty="0"/>
              <a:t> </a:t>
            </a:r>
            <a:r>
              <a:rPr lang="en-GB" sz="2000" dirty="0" err="1"/>
              <a:t>siguron</a:t>
            </a:r>
            <a:r>
              <a:rPr lang="en-GB" sz="2000" dirty="0"/>
              <a:t> </a:t>
            </a:r>
            <a:r>
              <a:rPr lang="en-GB" sz="2000" dirty="0" err="1"/>
              <a:t>që</a:t>
            </a:r>
            <a:r>
              <a:rPr lang="en-GB" sz="2000" dirty="0"/>
              <a:t> </a:t>
            </a:r>
            <a:r>
              <a:rPr lang="en-GB" sz="2000" dirty="0" err="1"/>
              <a:t>publiku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ketë</a:t>
            </a:r>
            <a:r>
              <a:rPr lang="en-GB" sz="2000" dirty="0"/>
              <a:t> </a:t>
            </a:r>
            <a:r>
              <a:rPr lang="en-GB" sz="2000" dirty="0" err="1"/>
              <a:t>njohuri</a:t>
            </a:r>
            <a:r>
              <a:rPr lang="en-GB" sz="2000" dirty="0"/>
              <a:t> </a:t>
            </a:r>
            <a:r>
              <a:rPr lang="en-GB" sz="2000" dirty="0" err="1"/>
              <a:t>të</a:t>
            </a:r>
            <a:r>
              <a:rPr lang="en-GB" sz="2000" dirty="0"/>
              <a:t> </a:t>
            </a:r>
            <a:r>
              <a:rPr lang="en-GB" sz="2000" dirty="0" err="1"/>
              <a:t>mjaftueshme</a:t>
            </a:r>
            <a:r>
              <a:rPr lang="en-GB" sz="2000" dirty="0"/>
              <a:t> </a:t>
            </a:r>
            <a:r>
              <a:rPr lang="en-GB" sz="2000" dirty="0" err="1"/>
              <a:t>për</a:t>
            </a:r>
            <a:r>
              <a:rPr lang="en-GB" sz="2000" dirty="0"/>
              <a:t> </a:t>
            </a:r>
            <a:r>
              <a:rPr lang="en-GB" sz="2000" dirty="0" err="1"/>
              <a:t>përfitimet</a:t>
            </a:r>
            <a:r>
              <a:rPr lang="en-GB" sz="2000" dirty="0"/>
              <a:t> </a:t>
            </a:r>
            <a:r>
              <a:rPr lang="en-GB" sz="2000" dirty="0" err="1"/>
              <a:t>dhe</a:t>
            </a:r>
            <a:r>
              <a:rPr lang="en-GB" sz="2000" dirty="0"/>
              <a:t> </a:t>
            </a:r>
            <a:r>
              <a:rPr lang="en-GB" sz="2000" dirty="0" err="1"/>
              <a:t>sfidat</a:t>
            </a:r>
            <a:r>
              <a:rPr lang="en-GB" sz="2000" dirty="0"/>
              <a:t> e </a:t>
            </a:r>
            <a:r>
              <a:rPr lang="en-GB" sz="2000" dirty="0" err="1"/>
              <a:t>votimit</a:t>
            </a:r>
            <a:r>
              <a:rPr lang="en-GB" sz="2000" dirty="0"/>
              <a:t> </a:t>
            </a:r>
            <a:r>
              <a:rPr lang="en-GB" sz="2000" dirty="0" err="1"/>
              <a:t>elektronik</a:t>
            </a:r>
            <a:r>
              <a:rPr lang="en-GB" sz="2000" dirty="0"/>
              <a:t>, duke </a:t>
            </a:r>
            <a:r>
              <a:rPr lang="en-GB" sz="2000" dirty="0" err="1"/>
              <a:t>rritur</a:t>
            </a:r>
            <a:r>
              <a:rPr lang="en-GB" sz="2000" dirty="0"/>
              <a:t> </a:t>
            </a:r>
            <a:r>
              <a:rPr lang="en-GB" sz="2000" dirty="0" err="1"/>
              <a:t>kështu</a:t>
            </a:r>
            <a:r>
              <a:rPr lang="en-GB" sz="2000" dirty="0"/>
              <a:t> </a:t>
            </a:r>
            <a:r>
              <a:rPr lang="en-GB" sz="2000" dirty="0" err="1"/>
              <a:t>besimin</a:t>
            </a:r>
            <a:r>
              <a:rPr lang="en-GB" sz="2000" dirty="0"/>
              <a:t> e tyre </a:t>
            </a:r>
            <a:r>
              <a:rPr lang="en-GB" sz="2000" dirty="0" err="1"/>
              <a:t>në</a:t>
            </a:r>
            <a:r>
              <a:rPr lang="en-GB" sz="2000" dirty="0"/>
              <a:t> </a:t>
            </a:r>
            <a:r>
              <a:rPr lang="en-GB" sz="2000" dirty="0" err="1"/>
              <a:t>këtë</a:t>
            </a:r>
            <a:r>
              <a:rPr lang="en-GB" sz="2000" dirty="0"/>
              <a:t> </a:t>
            </a:r>
            <a:r>
              <a:rPr lang="en-GB" sz="2000" dirty="0" err="1"/>
              <a:t>proces</a:t>
            </a:r>
            <a:r>
              <a:rPr lang="en-GB" sz="2000" dirty="0"/>
              <a:t>.</a:t>
            </a:r>
          </a:p>
          <a:p>
            <a:pPr algn="just"/>
            <a:endParaRPr lang="en-GB" sz="2000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B854777-432F-2F38-1BEC-C3E87DA8A023}"/>
              </a:ext>
            </a:extLst>
          </p:cNvPr>
          <p:cNvSpPr txBox="1"/>
          <p:nvPr/>
        </p:nvSpPr>
        <p:spPr>
          <a:xfrm>
            <a:off x="1555359" y="585554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B654BA8C-0D17-F03E-0758-AD6D1B5EB7B8}"/>
              </a:ext>
            </a:extLst>
          </p:cNvPr>
          <p:cNvSpPr txBox="1">
            <a:spLocks/>
          </p:cNvSpPr>
          <p:nvPr/>
        </p:nvSpPr>
        <p:spPr>
          <a:xfrm>
            <a:off x="2063552" y="693275"/>
            <a:ext cx="8784976" cy="30777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algn="just"/>
            <a:r>
              <a:rPr lang="en-US" dirty="0"/>
              <a:t>PROBLEMATIKAT QË LIDHEN EDUKIMIN ZGJEDHOR</a:t>
            </a:r>
          </a:p>
        </p:txBody>
      </p:sp>
    </p:spTree>
    <p:extLst>
      <p:ext uri="{BB962C8B-B14F-4D97-AF65-F5344CB8AC3E}">
        <p14:creationId xmlns:p14="http://schemas.microsoft.com/office/powerpoint/2010/main" val="17455307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>
            <a:extLst>
              <a:ext uri="{FF2B5EF4-FFF2-40B4-BE49-F238E27FC236}">
                <a16:creationId xmlns:a16="http://schemas.microsoft.com/office/drawing/2014/main" id="{C5C45A01-2DED-7378-4CB9-860AAA8BC4FA}"/>
              </a:ext>
            </a:extLst>
          </p:cNvPr>
          <p:cNvSpPr txBox="1">
            <a:spLocks/>
          </p:cNvSpPr>
          <p:nvPr/>
        </p:nvSpPr>
        <p:spPr>
          <a:xfrm>
            <a:off x="2207568" y="539388"/>
            <a:ext cx="8784976" cy="923330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marL="0" marR="0" indent="0" algn="l" defTabSz="914332" rtl="0" eaLnBrk="1" fontAlgn="auto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ko-KR" altLang="en-US" sz="2000" b="1" i="0" kern="1200" baseline="0" dirty="0" smtClean="0">
                <a:solidFill>
                  <a:schemeClr val="tx1"/>
                </a:solidFill>
                <a:effectLst/>
                <a:latin typeface="Tahoma" pitchFamily="34" charset="0"/>
                <a:ea typeface="+mj-ea"/>
                <a:cs typeface="Tahoma" pitchFamily="34" charset="0"/>
              </a:defRPr>
            </a:lvl1pPr>
          </a:lstStyle>
          <a:p>
            <a:pPr defTabSz="1190625">
              <a:tabLst>
                <a:tab pos="7999413" algn="l"/>
              </a:tabLst>
            </a:pPr>
            <a:r>
              <a:rPr lang="en-US" altLang="ko-KR" sz="2000" b="1" dirty="0">
                <a:solidFill>
                  <a:schemeClr val="tx1"/>
                </a:solidFill>
                <a:latin typeface="+mj-lt"/>
              </a:rPr>
              <a:t>PERFSHIRJA E GRUPEVE TE INTERESIT DHE PARTIVE POLITIKE  NE PROCESET PERGATITOR TE VOTIMIT ELEKTRONIK</a:t>
            </a:r>
            <a:endParaRPr lang="ko-KR" altLang="en-US" sz="2000" b="1" dirty="0">
              <a:solidFill>
                <a:schemeClr val="tx1"/>
              </a:solidFill>
              <a:latin typeface="+mj-lt"/>
            </a:endParaRPr>
          </a:p>
          <a:p>
            <a:pPr defTabSz="1190625">
              <a:tabLst>
                <a:tab pos="7999413" algn="l"/>
              </a:tabLst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57263BC-D42D-C5F1-B656-8AE11B9559B4}"/>
              </a:ext>
            </a:extLst>
          </p:cNvPr>
          <p:cNvSpPr txBox="1"/>
          <p:nvPr/>
        </p:nvSpPr>
        <p:spPr>
          <a:xfrm>
            <a:off x="1631504" y="62068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2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82144D5-4C67-8734-ED84-ED4F9760E9FE}"/>
              </a:ext>
            </a:extLst>
          </p:cNvPr>
          <p:cNvSpPr txBox="1"/>
          <p:nvPr/>
        </p:nvSpPr>
        <p:spPr>
          <a:xfrm>
            <a:off x="1055440" y="1436338"/>
            <a:ext cx="10297144" cy="480131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just"/>
            <a:r>
              <a:rPr lang="en-GB" dirty="0" err="1"/>
              <a:t>Përfshirja</a:t>
            </a:r>
            <a:r>
              <a:rPr lang="en-GB" dirty="0"/>
              <a:t> e </a:t>
            </a:r>
            <a:r>
              <a:rPr lang="en-GB" dirty="0" err="1"/>
              <a:t>partive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gjatë</a:t>
            </a:r>
            <a:r>
              <a:rPr lang="en-GB" dirty="0"/>
              <a:t> </a:t>
            </a:r>
            <a:r>
              <a:rPr lang="en-GB" dirty="0" err="1"/>
              <a:t>procesit</a:t>
            </a:r>
            <a:r>
              <a:rPr lang="en-GB" dirty="0"/>
              <a:t> </a:t>
            </a:r>
            <a:r>
              <a:rPr lang="en-GB" dirty="0" err="1"/>
              <a:t>është</a:t>
            </a:r>
            <a:r>
              <a:rPr lang="en-GB" dirty="0"/>
              <a:t> e </a:t>
            </a:r>
            <a:r>
              <a:rPr lang="en-GB" dirty="0" err="1"/>
              <a:t>rëndësishme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siguruar</a:t>
            </a:r>
            <a:r>
              <a:rPr lang="en-GB" dirty="0"/>
              <a:t> </a:t>
            </a:r>
            <a:r>
              <a:rPr lang="en-GB" dirty="0" err="1"/>
              <a:t>transparencë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besueshmëri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sistemin</a:t>
            </a:r>
            <a:r>
              <a:rPr lang="en-GB" dirty="0"/>
              <a:t> e </a:t>
            </a:r>
            <a:r>
              <a:rPr lang="en-GB" dirty="0" err="1"/>
              <a:t>votimit</a:t>
            </a:r>
            <a:r>
              <a:rPr lang="en-GB" dirty="0"/>
              <a:t> </a:t>
            </a:r>
            <a:r>
              <a:rPr lang="en-GB" dirty="0" err="1"/>
              <a:t>elektronik</a:t>
            </a:r>
            <a:r>
              <a:rPr lang="en-GB" dirty="0"/>
              <a:t>. </a:t>
            </a:r>
            <a:r>
              <a:rPr lang="en-GB" dirty="0" err="1"/>
              <a:t>Disa</a:t>
            </a:r>
            <a:r>
              <a:rPr lang="en-GB" dirty="0"/>
              <a:t> </a:t>
            </a:r>
            <a:r>
              <a:rPr lang="en-GB" dirty="0" err="1"/>
              <a:t>nga</a:t>
            </a:r>
            <a:r>
              <a:rPr lang="en-GB" dirty="0"/>
              <a:t> </a:t>
            </a:r>
            <a:r>
              <a:rPr lang="en-GB" dirty="0" err="1"/>
              <a:t>rolet</a:t>
            </a:r>
            <a:r>
              <a:rPr lang="en-GB" dirty="0"/>
              <a:t> </a:t>
            </a:r>
            <a:r>
              <a:rPr lang="en-GB" dirty="0" err="1"/>
              <a:t>kryesore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partive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jenë</a:t>
            </a:r>
            <a:r>
              <a:rPr lang="en-GB" dirty="0"/>
              <a:t>:</a:t>
            </a:r>
          </a:p>
          <a:p>
            <a:pPr algn="just"/>
            <a:endParaRPr lang="en-GB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err="1"/>
              <a:t>Monitorimi</a:t>
            </a:r>
            <a:r>
              <a:rPr lang="en-GB" b="1" dirty="0"/>
              <a:t> </a:t>
            </a:r>
            <a:r>
              <a:rPr lang="en-GB" b="1" dirty="0" err="1"/>
              <a:t>dhe</a:t>
            </a:r>
            <a:r>
              <a:rPr lang="en-GB" b="1" dirty="0"/>
              <a:t> </a:t>
            </a:r>
            <a:r>
              <a:rPr lang="en-GB" b="1" dirty="0" err="1"/>
              <a:t>vlerësimi</a:t>
            </a:r>
            <a:r>
              <a:rPr lang="en-GB" dirty="0"/>
              <a:t>: </a:t>
            </a:r>
            <a:r>
              <a:rPr lang="en-GB" dirty="0" err="1"/>
              <a:t>Partitë</a:t>
            </a:r>
            <a:r>
              <a:rPr lang="en-GB" dirty="0"/>
              <a:t> </a:t>
            </a:r>
            <a:r>
              <a:rPr lang="en-GB" dirty="0" err="1"/>
              <a:t>politike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monitorojnë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vlerësojnë</a:t>
            </a:r>
            <a:r>
              <a:rPr lang="en-GB" dirty="0"/>
              <a:t> </a:t>
            </a:r>
            <a:r>
              <a:rPr lang="en-GB" dirty="0" err="1"/>
              <a:t>procesin</a:t>
            </a:r>
            <a:r>
              <a:rPr lang="en-GB" dirty="0"/>
              <a:t> e </a:t>
            </a:r>
            <a:r>
              <a:rPr lang="en-GB" dirty="0" err="1"/>
              <a:t>zhvillimit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sistemit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votimit</a:t>
            </a:r>
            <a:r>
              <a:rPr lang="en-GB" dirty="0"/>
              <a:t> </a:t>
            </a:r>
            <a:r>
              <a:rPr lang="en-GB" dirty="0" err="1"/>
              <a:t>elektronik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testimit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pranimit</a:t>
            </a:r>
            <a:r>
              <a:rPr lang="en-GB" dirty="0"/>
              <a:t> (UAT). </a:t>
            </a:r>
          </a:p>
          <a:p>
            <a:pPr algn="just"/>
            <a:endParaRPr lang="en-GB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err="1"/>
              <a:t>Pjesëmarrje</a:t>
            </a:r>
            <a:r>
              <a:rPr lang="en-GB" b="1" dirty="0"/>
              <a:t> </a:t>
            </a:r>
            <a:r>
              <a:rPr lang="en-GB" b="1" dirty="0" err="1"/>
              <a:t>në</a:t>
            </a:r>
            <a:r>
              <a:rPr lang="en-GB" b="1" dirty="0"/>
              <a:t> </a:t>
            </a:r>
            <a:r>
              <a:rPr lang="en-GB" b="1" dirty="0" err="1"/>
              <a:t>testim</a:t>
            </a:r>
            <a:r>
              <a:rPr lang="en-GB" dirty="0"/>
              <a:t>: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përfaqësojnë</a:t>
            </a:r>
            <a:r>
              <a:rPr lang="en-GB" dirty="0"/>
              <a:t> </a:t>
            </a:r>
            <a:r>
              <a:rPr lang="en-GB" dirty="0" err="1"/>
              <a:t>interesat</a:t>
            </a:r>
            <a:r>
              <a:rPr lang="en-GB" dirty="0"/>
              <a:t> e tyre duke </a:t>
            </a:r>
            <a:r>
              <a:rPr lang="en-GB" dirty="0" err="1"/>
              <a:t>marrë</a:t>
            </a:r>
            <a:r>
              <a:rPr lang="en-GB" dirty="0"/>
              <a:t> </a:t>
            </a:r>
            <a:r>
              <a:rPr lang="en-GB" dirty="0" err="1"/>
              <a:t>pjesë</a:t>
            </a:r>
            <a:r>
              <a:rPr lang="en-GB" dirty="0"/>
              <a:t> </a:t>
            </a:r>
            <a:r>
              <a:rPr lang="en-GB" dirty="0" err="1"/>
              <a:t>aktivisht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fazën</a:t>
            </a:r>
            <a:r>
              <a:rPr lang="en-GB" dirty="0"/>
              <a:t> e </a:t>
            </a:r>
            <a:r>
              <a:rPr lang="en-GB" dirty="0" err="1"/>
              <a:t>testimit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pranimit</a:t>
            </a:r>
            <a:r>
              <a:rPr lang="en-GB" dirty="0"/>
              <a:t> (UAT), duke </a:t>
            </a:r>
            <a:r>
              <a:rPr lang="en-GB" dirty="0" err="1"/>
              <a:t>verifikuar</a:t>
            </a:r>
            <a:r>
              <a:rPr lang="en-GB" dirty="0"/>
              <a:t> se </a:t>
            </a:r>
            <a:r>
              <a:rPr lang="en-GB" dirty="0" err="1"/>
              <a:t>sistemi</a:t>
            </a:r>
            <a:r>
              <a:rPr lang="en-GB" dirty="0"/>
              <a:t> </a:t>
            </a:r>
            <a:r>
              <a:rPr lang="en-GB" dirty="0" err="1"/>
              <a:t>funksionon</a:t>
            </a:r>
            <a:r>
              <a:rPr lang="en-GB" dirty="0"/>
              <a:t> </a:t>
            </a:r>
            <a:r>
              <a:rPr lang="en-GB" dirty="0" err="1"/>
              <a:t>siç</a:t>
            </a:r>
            <a:r>
              <a:rPr lang="en-GB" dirty="0"/>
              <a:t> </a:t>
            </a:r>
            <a:r>
              <a:rPr lang="en-GB" dirty="0" err="1"/>
              <a:t>është</a:t>
            </a:r>
            <a:r>
              <a:rPr lang="en-GB" dirty="0"/>
              <a:t> </a:t>
            </a:r>
            <a:r>
              <a:rPr lang="en-GB" dirty="0" err="1"/>
              <a:t>planifikuar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se </a:t>
            </a:r>
            <a:r>
              <a:rPr lang="en-GB" dirty="0" err="1"/>
              <a:t>nuk</a:t>
            </a:r>
            <a:r>
              <a:rPr lang="en-GB" dirty="0"/>
              <a:t> ka </a:t>
            </a:r>
            <a:r>
              <a:rPr lang="en-GB" dirty="0" err="1"/>
              <a:t>probleme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fshehta</a:t>
            </a:r>
            <a:r>
              <a:rPr lang="en-GB" dirty="0"/>
              <a:t> </a:t>
            </a:r>
            <a:r>
              <a:rPr lang="en-GB" dirty="0" err="1"/>
              <a:t>ose</a:t>
            </a:r>
            <a:r>
              <a:rPr lang="en-GB" dirty="0"/>
              <a:t> </a:t>
            </a:r>
            <a:r>
              <a:rPr lang="en-GB" dirty="0" err="1"/>
              <a:t>potenciale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sigurisë</a:t>
            </a:r>
            <a:r>
              <a:rPr lang="en-GB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GB" b="1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GB" b="1" dirty="0" err="1"/>
              <a:t>Edukimi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publikut</a:t>
            </a:r>
            <a:r>
              <a:rPr lang="en-GB" dirty="0"/>
              <a:t>: Ata </a:t>
            </a:r>
            <a:r>
              <a:rPr lang="en-GB" dirty="0" err="1"/>
              <a:t>gjithashtu</a:t>
            </a:r>
            <a:r>
              <a:rPr lang="en-GB" dirty="0"/>
              <a:t> </a:t>
            </a:r>
            <a:r>
              <a:rPr lang="en-GB" dirty="0" err="1"/>
              <a:t>mund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luajnë</a:t>
            </a:r>
            <a:r>
              <a:rPr lang="en-GB" dirty="0"/>
              <a:t> </a:t>
            </a:r>
            <a:r>
              <a:rPr lang="en-GB" dirty="0" err="1"/>
              <a:t>një</a:t>
            </a:r>
            <a:r>
              <a:rPr lang="en-GB" dirty="0"/>
              <a:t> </a:t>
            </a:r>
            <a:r>
              <a:rPr lang="en-GB" dirty="0" err="1"/>
              <a:t>rol</a:t>
            </a:r>
            <a:r>
              <a:rPr lang="en-GB" dirty="0"/>
              <a:t> </a:t>
            </a:r>
            <a:r>
              <a:rPr lang="en-GB" dirty="0" err="1"/>
              <a:t>kyç</a:t>
            </a:r>
            <a:r>
              <a:rPr lang="en-GB" dirty="0"/>
              <a:t>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edukimin</a:t>
            </a:r>
            <a:r>
              <a:rPr lang="en-GB" dirty="0"/>
              <a:t> e </a:t>
            </a:r>
            <a:r>
              <a:rPr lang="en-GB" dirty="0" err="1"/>
              <a:t>publikut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mbështetjen</a:t>
            </a:r>
            <a:r>
              <a:rPr lang="en-GB" dirty="0"/>
              <a:t> e tyre </a:t>
            </a:r>
            <a:r>
              <a:rPr lang="en-GB" dirty="0" err="1"/>
              <a:t>në</a:t>
            </a:r>
            <a:r>
              <a:rPr lang="en-GB" dirty="0"/>
              <a:t> </a:t>
            </a:r>
            <a:r>
              <a:rPr lang="en-GB" dirty="0" err="1"/>
              <a:t>lidhje</a:t>
            </a:r>
            <a:r>
              <a:rPr lang="en-GB" dirty="0"/>
              <a:t> me </a:t>
            </a:r>
            <a:r>
              <a:rPr lang="en-GB" dirty="0" err="1"/>
              <a:t>teknologjinë</a:t>
            </a:r>
            <a:r>
              <a:rPr lang="en-GB" dirty="0"/>
              <a:t> e </a:t>
            </a:r>
            <a:r>
              <a:rPr lang="en-GB" dirty="0" err="1"/>
              <a:t>votimit</a:t>
            </a:r>
            <a:r>
              <a:rPr lang="en-GB" dirty="0"/>
              <a:t> </a:t>
            </a:r>
            <a:r>
              <a:rPr lang="en-GB" dirty="0" err="1"/>
              <a:t>elektronik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procesin</a:t>
            </a:r>
            <a:r>
              <a:rPr lang="en-GB" dirty="0"/>
              <a:t> e </a:t>
            </a:r>
            <a:r>
              <a:rPr lang="en-GB" dirty="0" err="1"/>
              <a:t>testimit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pranimit</a:t>
            </a:r>
            <a:r>
              <a:rPr lang="en-GB" dirty="0"/>
              <a:t> (UAT), duke </a:t>
            </a:r>
            <a:r>
              <a:rPr lang="en-GB" dirty="0" err="1"/>
              <a:t>siguruar</a:t>
            </a:r>
            <a:r>
              <a:rPr lang="en-GB" dirty="0"/>
              <a:t> </a:t>
            </a:r>
            <a:r>
              <a:rPr lang="en-GB" dirty="0" err="1"/>
              <a:t>që</a:t>
            </a:r>
            <a:r>
              <a:rPr lang="en-GB" dirty="0"/>
              <a:t> </a:t>
            </a:r>
            <a:r>
              <a:rPr lang="en-GB" dirty="0" err="1"/>
              <a:t>publiku</a:t>
            </a:r>
            <a:r>
              <a:rPr lang="en-GB" dirty="0"/>
              <a:t> </a:t>
            </a:r>
            <a:r>
              <a:rPr lang="en-GB" dirty="0" err="1"/>
              <a:t>të</a:t>
            </a:r>
            <a:r>
              <a:rPr lang="en-GB" dirty="0"/>
              <a:t> </a:t>
            </a:r>
            <a:r>
              <a:rPr lang="en-GB" dirty="0" err="1"/>
              <a:t>jetë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informuar</a:t>
            </a:r>
            <a:r>
              <a:rPr lang="en-GB" dirty="0"/>
              <a:t> </a:t>
            </a:r>
            <a:r>
              <a:rPr lang="en-GB" dirty="0" err="1"/>
              <a:t>dhe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</a:t>
            </a:r>
            <a:r>
              <a:rPr lang="en-GB" dirty="0" err="1"/>
              <a:t>përgatitur</a:t>
            </a:r>
            <a:r>
              <a:rPr lang="en-GB" dirty="0"/>
              <a:t> </a:t>
            </a:r>
            <a:r>
              <a:rPr lang="en-GB" dirty="0" err="1"/>
              <a:t>për</a:t>
            </a:r>
            <a:r>
              <a:rPr lang="en-GB" dirty="0"/>
              <a:t> </a:t>
            </a:r>
            <a:r>
              <a:rPr lang="en-GB" dirty="0" err="1"/>
              <a:t>përdorimin</a:t>
            </a:r>
            <a:r>
              <a:rPr lang="en-GB" dirty="0"/>
              <a:t> e </a:t>
            </a:r>
            <a:r>
              <a:rPr lang="en-GB" dirty="0" err="1"/>
              <a:t>sistemit</a:t>
            </a:r>
            <a:r>
              <a:rPr lang="en-GB" dirty="0"/>
              <a:t>.</a:t>
            </a:r>
          </a:p>
          <a:p>
            <a:pPr algn="just"/>
            <a:endParaRPr lang="en-GB" dirty="0"/>
          </a:p>
          <a:p>
            <a:pPr marL="285750" indent="-285750" algn="just">
              <a:buFont typeface="Wingdings" panose="05000000000000000000" pitchFamily="2" charset="2"/>
              <a:buChar char="q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9981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B93148D5-8A45-699C-2473-B84741959C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672951"/>
            <a:ext cx="2657389" cy="307777"/>
          </a:xfrm>
        </p:spPr>
        <p:txBody>
          <a:bodyPr/>
          <a:lstStyle/>
          <a:p>
            <a:r>
              <a:rPr lang="en-GB" dirty="0" err="1"/>
              <a:t>Sfida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tjera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0D98376-B852-75F9-97B6-B490676F619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1631504" y="980728"/>
            <a:ext cx="3117901" cy="369332"/>
          </a:xfrm>
        </p:spPr>
        <p:txBody>
          <a:bodyPr/>
          <a:lstStyle/>
          <a:p>
            <a:r>
              <a:rPr lang="en-GB" dirty="0" err="1"/>
              <a:t>Problematika</a:t>
            </a:r>
            <a:r>
              <a:rPr lang="en-GB" dirty="0"/>
              <a:t> </a:t>
            </a:r>
            <a:r>
              <a:rPr lang="en-GB" dirty="0" err="1"/>
              <a:t>te</a:t>
            </a:r>
            <a:r>
              <a:rPr lang="en-GB" dirty="0"/>
              <a:t> </a:t>
            </a:r>
            <a:r>
              <a:rPr lang="en-GB" dirty="0" err="1"/>
              <a:t>hasura</a:t>
            </a:r>
            <a:r>
              <a:rPr lang="en-GB" dirty="0"/>
              <a:t> </a:t>
            </a:r>
            <a:r>
              <a:rPr lang="en-GB" dirty="0" err="1"/>
              <a:t>gjate</a:t>
            </a:r>
            <a:r>
              <a:rPr lang="en-GB" dirty="0"/>
              <a:t> </a:t>
            </a:r>
            <a:r>
              <a:rPr lang="en-GB" dirty="0" err="1"/>
              <a:t>implementimit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67BA6A5-432F-18DF-10F8-6B47BC9BA26F}"/>
              </a:ext>
            </a:extLst>
          </p:cNvPr>
          <p:cNvSpPr txBox="1"/>
          <p:nvPr/>
        </p:nvSpPr>
        <p:spPr>
          <a:xfrm>
            <a:off x="5231904" y="1700808"/>
            <a:ext cx="5832648" cy="31393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458470" lvl="4" indent="-285750">
              <a:buFont typeface="Arial"/>
              <a:buChar char="•"/>
            </a:pPr>
            <a:r>
              <a:rPr lang="en-GB" dirty="0"/>
              <a:t>Roli </a:t>
            </a:r>
            <a:r>
              <a:rPr lang="en-GB" err="1"/>
              <a:t>i</a:t>
            </a:r>
            <a:r>
              <a:rPr lang="en-GB" dirty="0"/>
              <a:t> KZAZ ne </a:t>
            </a:r>
            <a:r>
              <a:rPr lang="en-GB" err="1"/>
              <a:t>qarqet</a:t>
            </a:r>
            <a:r>
              <a:rPr lang="en-GB" dirty="0"/>
              <a:t> </a:t>
            </a:r>
            <a:r>
              <a:rPr lang="en-GB" err="1"/>
              <a:t>ku</a:t>
            </a:r>
            <a:r>
              <a:rPr lang="en-GB" dirty="0"/>
              <a:t> do </a:t>
            </a:r>
            <a:r>
              <a:rPr lang="en-GB" err="1"/>
              <a:t>te</a:t>
            </a:r>
            <a:r>
              <a:rPr lang="en-GB" dirty="0"/>
              <a:t> </a:t>
            </a:r>
            <a:r>
              <a:rPr lang="en-GB" err="1"/>
              <a:t>implementohet</a:t>
            </a:r>
            <a:r>
              <a:rPr lang="en-GB" dirty="0"/>
              <a:t> VE</a:t>
            </a:r>
            <a:endParaRPr lang="en-US">
              <a:ea typeface="맑은 고딕"/>
            </a:endParaRPr>
          </a:p>
          <a:p>
            <a:pPr marL="458470" lvl="4" indent="-285750">
              <a:buFont typeface="Arial"/>
              <a:buChar char="•"/>
            </a:pPr>
            <a:endParaRPr lang="en-GB" dirty="0">
              <a:ea typeface="맑은 고딕"/>
            </a:endParaRPr>
          </a:p>
          <a:p>
            <a:pPr marL="458470" lvl="4" indent="-285750">
              <a:buFont typeface="Arial"/>
              <a:buChar char="•"/>
            </a:pPr>
            <a:r>
              <a:rPr lang="en-GB" err="1">
                <a:ea typeface="맑은 고딕"/>
              </a:rPr>
              <a:t>Integrimi</a:t>
            </a:r>
            <a:r>
              <a:rPr lang="en-GB" dirty="0">
                <a:ea typeface="맑은 고딕"/>
              </a:rPr>
              <a:t> I </a:t>
            </a:r>
            <a:r>
              <a:rPr lang="en-GB" err="1">
                <a:ea typeface="맑은 고딕"/>
              </a:rPr>
              <a:t>rezultateve</a:t>
            </a:r>
            <a:r>
              <a:rPr lang="en-GB" dirty="0">
                <a:ea typeface="맑은 고딕"/>
              </a:rPr>
              <a:t> I </a:t>
            </a:r>
            <a:r>
              <a:rPr lang="en-GB" err="1">
                <a:ea typeface="맑은 고딕"/>
              </a:rPr>
              <a:t>ardhur</a:t>
            </a:r>
            <a:r>
              <a:rPr lang="en-GB" dirty="0">
                <a:ea typeface="맑은 고딕"/>
              </a:rPr>
              <a:t> </a:t>
            </a:r>
            <a:r>
              <a:rPr lang="en-GB" err="1">
                <a:ea typeface="맑은 고딕"/>
              </a:rPr>
              <a:t>nga</a:t>
            </a:r>
            <a:r>
              <a:rPr lang="en-GB" dirty="0">
                <a:ea typeface="맑은 고딕"/>
              </a:rPr>
              <a:t> </a:t>
            </a:r>
            <a:r>
              <a:rPr lang="en-GB" err="1">
                <a:ea typeface="맑은 고딕"/>
              </a:rPr>
              <a:t>dy</a:t>
            </a:r>
            <a:r>
              <a:rPr lang="en-GB" dirty="0">
                <a:ea typeface="맑은 고딕"/>
              </a:rPr>
              <a:t> </a:t>
            </a:r>
            <a:r>
              <a:rPr lang="en-GB" err="1">
                <a:ea typeface="맑은 고딕"/>
              </a:rPr>
              <a:t>menyra</a:t>
            </a:r>
            <a:r>
              <a:rPr lang="en-GB" dirty="0">
                <a:ea typeface="맑은 고딕"/>
              </a:rPr>
              <a:t> </a:t>
            </a:r>
            <a:r>
              <a:rPr lang="en-GB" err="1">
                <a:ea typeface="맑은 고딕"/>
              </a:rPr>
              <a:t>te</a:t>
            </a:r>
            <a:r>
              <a:rPr lang="en-GB" dirty="0">
                <a:ea typeface="맑은 고딕"/>
              </a:rPr>
              <a:t> </a:t>
            </a:r>
            <a:r>
              <a:rPr lang="en-GB" err="1">
                <a:ea typeface="맑은 고딕"/>
              </a:rPr>
              <a:t>ndryshme</a:t>
            </a:r>
            <a:endParaRPr lang="en-GB">
              <a:ea typeface="맑은 고딕"/>
            </a:endParaRPr>
          </a:p>
          <a:p>
            <a:pPr marL="458470" lvl="4" indent="-285750">
              <a:buFont typeface="Arial"/>
              <a:buChar char="•"/>
            </a:pPr>
            <a:endParaRPr lang="en-GB" dirty="0">
              <a:ea typeface="맑은 고딕"/>
            </a:endParaRPr>
          </a:p>
          <a:p>
            <a:pPr marL="458470" lvl="4" indent="-285750">
              <a:buFont typeface="Arial"/>
              <a:buChar char="•"/>
            </a:pPr>
            <a:r>
              <a:rPr lang="en-GB" err="1"/>
              <a:t>Transporti</a:t>
            </a:r>
            <a:r>
              <a:rPr lang="en-GB" dirty="0"/>
              <a:t> I </a:t>
            </a:r>
            <a:r>
              <a:rPr lang="en-GB" err="1"/>
              <a:t>pajisjeve</a:t>
            </a:r>
            <a:r>
              <a:rPr lang="en-GB" dirty="0"/>
              <a:t> </a:t>
            </a:r>
            <a:r>
              <a:rPr lang="en-GB" err="1"/>
              <a:t>te</a:t>
            </a:r>
            <a:r>
              <a:rPr lang="en-GB" dirty="0"/>
              <a:t> VE  </a:t>
            </a:r>
            <a:endParaRPr lang="en-GB" dirty="0">
              <a:ea typeface="맑은 고딕"/>
            </a:endParaRPr>
          </a:p>
          <a:p>
            <a:pPr marL="458470" lvl="4" indent="-285750">
              <a:buFont typeface="Arial"/>
              <a:buChar char="•"/>
            </a:pPr>
            <a:endParaRPr lang="en-GB" dirty="0">
              <a:ea typeface="맑은 고딕"/>
            </a:endParaRPr>
          </a:p>
          <a:p>
            <a:pPr marL="458470" lvl="4" indent="-285750">
              <a:buFont typeface="Arial"/>
              <a:buChar char="•"/>
            </a:pPr>
            <a:r>
              <a:rPr lang="en-GB" dirty="0"/>
              <a:t>Z</a:t>
            </a:r>
            <a:r>
              <a:rPr lang="sq-AL" dirty="0"/>
              <a:t>vogëlimi i hapësirës dhe vëllimit për ruajtje dhe transport</a:t>
            </a:r>
            <a:endParaRPr lang="sq-AL" dirty="0">
              <a:ea typeface="맑은 고딕"/>
            </a:endParaRPr>
          </a:p>
          <a:p>
            <a:pPr marL="458470" lvl="4" indent="-285750">
              <a:buFont typeface="Arial"/>
              <a:buChar char="•"/>
            </a:pPr>
            <a:endParaRPr lang="sq-AL" dirty="0"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val="3655725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3" descr="C:\Users\Piro\Downloads\PREZANTIMI GJEORGJI final_Folder\PREZANTIMI GJEORGJI DEFINITIVE-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402" y="0"/>
            <a:ext cx="12227402" cy="687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1847528" y="3296597"/>
            <a:ext cx="3960440" cy="492443"/>
          </a:xfrm>
        </p:spPr>
        <p:txBody>
          <a:bodyPr/>
          <a:lstStyle/>
          <a:p>
            <a:pPr algn="r"/>
            <a:r>
              <a:rPr lang="en-GB" sz="3200" b="1" dirty="0">
                <a:solidFill>
                  <a:schemeClr val="bg1">
                    <a:lumMod val="50000"/>
                  </a:schemeClr>
                </a:solidFill>
              </a:rPr>
              <a:t>JU FALEMINDERIT!</a:t>
            </a:r>
          </a:p>
        </p:txBody>
      </p:sp>
    </p:spTree>
    <p:extLst>
      <p:ext uri="{BB962C8B-B14F-4D97-AF65-F5344CB8AC3E}">
        <p14:creationId xmlns:p14="http://schemas.microsoft.com/office/powerpoint/2010/main" val="2851288823"/>
      </p:ext>
    </p:extLst>
  </p:cSld>
  <p:clrMapOvr>
    <a:masterClrMapping/>
  </p:clrMapOvr>
  <p:transition spd="slow">
    <p:strips dir="rd"/>
  </p:transition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28707</TotalTime>
  <Words>575</Words>
  <Application>Microsoft Office PowerPoint</Application>
  <PresentationFormat>Widescreen</PresentationFormat>
  <Paragraphs>52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맑은 고딕</vt:lpstr>
      <vt:lpstr>Arial</vt:lpstr>
      <vt:lpstr>Calibri Light</vt:lpstr>
      <vt:lpstr>Tahoma</vt:lpstr>
      <vt:lpstr>Times New Roman</vt:lpstr>
      <vt:lpstr>Wingdings</vt:lpstr>
      <vt:lpstr>Office 테마</vt:lpstr>
      <vt:lpstr>PowerPoint Presentation</vt:lpstr>
      <vt:lpstr>Përmbajtja e prezantimit</vt:lpstr>
      <vt:lpstr>PROBLEMATIKAT QË LIDHEN ME OPERATORET</vt:lpstr>
      <vt:lpstr>PowerPoint Presentation</vt:lpstr>
      <vt:lpstr>PowerPoint Presentation</vt:lpstr>
      <vt:lpstr>Sfida te tjera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Format prezantimi</dc:title>
  <dc:creator>Piro</dc:creator>
  <cp:lastModifiedBy>Drilona Hoxhaj</cp:lastModifiedBy>
  <cp:revision>1285</cp:revision>
  <dcterms:created xsi:type="dcterms:W3CDTF">2012-11-12T05:25:48Z</dcterms:created>
  <dcterms:modified xsi:type="dcterms:W3CDTF">2024-07-09T12:24:24Z</dcterms:modified>
</cp:coreProperties>
</file>