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438" r:id="rId5"/>
    <p:sldId id="445" r:id="rId6"/>
    <p:sldId id="478" r:id="rId7"/>
    <p:sldId id="479" r:id="rId8"/>
    <p:sldId id="482" r:id="rId9"/>
    <p:sldId id="480" r:id="rId10"/>
    <p:sldId id="481" r:id="rId11"/>
    <p:sldId id="441" r:id="rId12"/>
    <p:sldId id="476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4044" userDrawn="1">
          <p15:clr>
            <a:srgbClr val="A4A3A4"/>
          </p15:clr>
        </p15:guide>
        <p15:guide id="4" orient="horz" pos="393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7" clrIdx="0">
    <p:extLst>
      <p:ext uri="{19B8F6BF-5375-455C-9EA6-DF929625EA0E}">
        <p15:presenceInfo xmlns:p15="http://schemas.microsoft.com/office/powerpoint/2012/main" userId="Administrator" providerId="None"/>
      </p:ext>
    </p:extLst>
  </p:cmAuthor>
  <p:cmAuthor id="2" name="Piro" initials="P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F8F8F8"/>
    <a:srgbClr val="EAEAEA"/>
    <a:srgbClr val="FFCC66"/>
    <a:srgbClr val="D8D8D8"/>
    <a:srgbClr val="002856"/>
    <a:srgbClr val="F79A24"/>
    <a:srgbClr val="54BF83"/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02EB74-BB46-4F84-AF59-1A15D47D24A8}" v="134" dt="2024-07-08T11:18:01.431"/>
    <p1510:client id="{A393C2FE-3FD3-4D93-8980-65C32D391723}" v="276" dt="2024-07-08T15:42:09.241"/>
    <p1510:client id="{ED599A55-E22C-4882-8679-02F7EA912512}" v="16" dt="2024-07-08T16:19:19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/>
        <p:guide orient="horz" pos="2160"/>
        <p:guide orient="horz" pos="4044"/>
        <p:guide orient="horz" pos="3936"/>
        <p:guide pos="3840"/>
        <p:guide pos="7679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on Meta" userId="S::erion.meta@kqz.gov.al::ba7967b1-7164-4c01-9000-2f769e785e3a" providerId="AD" clId="Web-{A202EB74-BB46-4F84-AF59-1A15D47D24A8}"/>
    <pc:docChg chg="modSld">
      <pc:chgData name="Erion Meta" userId="S::erion.meta@kqz.gov.al::ba7967b1-7164-4c01-9000-2f769e785e3a" providerId="AD" clId="Web-{A202EB74-BB46-4F84-AF59-1A15D47D24A8}" dt="2024-07-08T11:18:00.181" v="85" actId="20577"/>
      <pc:docMkLst>
        <pc:docMk/>
      </pc:docMkLst>
      <pc:sldChg chg="modSp">
        <pc:chgData name="Erion Meta" userId="S::erion.meta@kqz.gov.al::ba7967b1-7164-4c01-9000-2f769e785e3a" providerId="AD" clId="Web-{A202EB74-BB46-4F84-AF59-1A15D47D24A8}" dt="2024-07-08T11:15:27.145" v="34" actId="20577"/>
        <pc:sldMkLst>
          <pc:docMk/>
          <pc:sldMk cId="3813979698" sldId="445"/>
        </pc:sldMkLst>
        <pc:spChg chg="mod">
          <ac:chgData name="Erion Meta" userId="S::erion.meta@kqz.gov.al::ba7967b1-7164-4c01-9000-2f769e785e3a" providerId="AD" clId="Web-{A202EB74-BB46-4F84-AF59-1A15D47D24A8}" dt="2024-07-08T11:15:27.145" v="34" actId="20577"/>
          <ac:spMkLst>
            <pc:docMk/>
            <pc:sldMk cId="3813979698" sldId="445"/>
            <ac:spMk id="2" creationId="{00000000-0000-0000-0000-000000000000}"/>
          </ac:spMkLst>
        </pc:spChg>
      </pc:sldChg>
      <pc:sldChg chg="modSp">
        <pc:chgData name="Erion Meta" userId="S::erion.meta@kqz.gov.al::ba7967b1-7164-4c01-9000-2f769e785e3a" providerId="AD" clId="Web-{A202EB74-BB46-4F84-AF59-1A15D47D24A8}" dt="2024-07-08T11:15:49.286" v="35" actId="1076"/>
        <pc:sldMkLst>
          <pc:docMk/>
          <pc:sldMk cId="3579051956" sldId="478"/>
        </pc:sldMkLst>
        <pc:spChg chg="mod">
          <ac:chgData name="Erion Meta" userId="S::erion.meta@kqz.gov.al::ba7967b1-7164-4c01-9000-2f769e785e3a" providerId="AD" clId="Web-{A202EB74-BB46-4F84-AF59-1A15D47D24A8}" dt="2024-07-08T11:15:49.286" v="35" actId="1076"/>
          <ac:spMkLst>
            <pc:docMk/>
            <pc:sldMk cId="3579051956" sldId="478"/>
            <ac:spMk id="5" creationId="{5A2C2E26-3563-7C0D-5540-152FB4E06BDB}"/>
          </ac:spMkLst>
        </pc:spChg>
      </pc:sldChg>
      <pc:sldChg chg="modSp">
        <pc:chgData name="Erion Meta" userId="S::erion.meta@kqz.gov.al::ba7967b1-7164-4c01-9000-2f769e785e3a" providerId="AD" clId="Web-{A202EB74-BB46-4F84-AF59-1A15D47D24A8}" dt="2024-07-08T11:17:25.477" v="72" actId="20577"/>
        <pc:sldMkLst>
          <pc:docMk/>
          <pc:sldMk cId="2107472334" sldId="480"/>
        </pc:sldMkLst>
        <pc:spChg chg="mod">
          <ac:chgData name="Erion Meta" userId="S::erion.meta@kqz.gov.al::ba7967b1-7164-4c01-9000-2f769e785e3a" providerId="AD" clId="Web-{A202EB74-BB46-4F84-AF59-1A15D47D24A8}" dt="2024-07-08T11:17:25.477" v="72" actId="20577"/>
          <ac:spMkLst>
            <pc:docMk/>
            <pc:sldMk cId="2107472334" sldId="480"/>
            <ac:spMk id="5" creationId="{5A2C2E26-3563-7C0D-5540-152FB4E06BDB}"/>
          </ac:spMkLst>
        </pc:spChg>
      </pc:sldChg>
      <pc:sldChg chg="modSp">
        <pc:chgData name="Erion Meta" userId="S::erion.meta@kqz.gov.al::ba7967b1-7164-4c01-9000-2f769e785e3a" providerId="AD" clId="Web-{A202EB74-BB46-4F84-AF59-1A15D47D24A8}" dt="2024-07-08T11:18:00.181" v="85" actId="20577"/>
        <pc:sldMkLst>
          <pc:docMk/>
          <pc:sldMk cId="2552760050" sldId="481"/>
        </pc:sldMkLst>
        <pc:spChg chg="mod">
          <ac:chgData name="Erion Meta" userId="S::erion.meta@kqz.gov.al::ba7967b1-7164-4c01-9000-2f769e785e3a" providerId="AD" clId="Web-{A202EB74-BB46-4F84-AF59-1A15D47D24A8}" dt="2024-07-08T11:18:00.181" v="85" actId="20577"/>
          <ac:spMkLst>
            <pc:docMk/>
            <pc:sldMk cId="2552760050" sldId="481"/>
            <ac:spMk id="5" creationId="{5A2C2E26-3563-7C0D-5540-152FB4E06BDB}"/>
          </ac:spMkLst>
        </pc:spChg>
      </pc:sldChg>
      <pc:sldChg chg="modSp">
        <pc:chgData name="Erion Meta" userId="S::erion.meta@kqz.gov.al::ba7967b1-7164-4c01-9000-2f769e785e3a" providerId="AD" clId="Web-{A202EB74-BB46-4F84-AF59-1A15D47D24A8}" dt="2024-07-08T11:14:57.066" v="31" actId="20577"/>
        <pc:sldMkLst>
          <pc:docMk/>
          <pc:sldMk cId="1655970797" sldId="484"/>
        </pc:sldMkLst>
        <pc:spChg chg="mod">
          <ac:chgData name="Erion Meta" userId="S::erion.meta@kqz.gov.al::ba7967b1-7164-4c01-9000-2f769e785e3a" providerId="AD" clId="Web-{A202EB74-BB46-4F84-AF59-1A15D47D24A8}" dt="2024-07-08T11:13:49.985" v="17" actId="20577"/>
          <ac:spMkLst>
            <pc:docMk/>
            <pc:sldMk cId="1655970797" sldId="484"/>
            <ac:spMk id="2" creationId="{00000000-0000-0000-0000-000000000000}"/>
          </ac:spMkLst>
        </pc:spChg>
        <pc:spChg chg="mod">
          <ac:chgData name="Erion Meta" userId="S::erion.meta@kqz.gov.al::ba7967b1-7164-4c01-9000-2f769e785e3a" providerId="AD" clId="Web-{A202EB74-BB46-4F84-AF59-1A15D47D24A8}" dt="2024-07-08T11:13:35.985" v="10" actId="20577"/>
          <ac:spMkLst>
            <pc:docMk/>
            <pc:sldMk cId="1655970797" sldId="484"/>
            <ac:spMk id="3" creationId="{00000000-0000-0000-0000-000000000000}"/>
          </ac:spMkLst>
        </pc:spChg>
        <pc:spChg chg="mod">
          <ac:chgData name="Erion Meta" userId="S::erion.meta@kqz.gov.al::ba7967b1-7164-4c01-9000-2f769e785e3a" providerId="AD" clId="Web-{A202EB74-BB46-4F84-AF59-1A15D47D24A8}" dt="2024-07-08T11:14:37.299" v="24" actId="20577"/>
          <ac:spMkLst>
            <pc:docMk/>
            <pc:sldMk cId="1655970797" sldId="484"/>
            <ac:spMk id="5" creationId="{00000000-0000-0000-0000-000000000000}"/>
          </ac:spMkLst>
        </pc:spChg>
        <pc:spChg chg="mod">
          <ac:chgData name="Erion Meta" userId="S::erion.meta@kqz.gov.al::ba7967b1-7164-4c01-9000-2f769e785e3a" providerId="AD" clId="Web-{A202EB74-BB46-4F84-AF59-1A15D47D24A8}" dt="2024-07-08T11:14:54.612" v="29" actId="20577"/>
          <ac:spMkLst>
            <pc:docMk/>
            <pc:sldMk cId="1655970797" sldId="484"/>
            <ac:spMk id="18" creationId="{00000000-0000-0000-0000-000000000000}"/>
          </ac:spMkLst>
        </pc:spChg>
        <pc:spChg chg="mod">
          <ac:chgData name="Erion Meta" userId="S::erion.meta@kqz.gov.al::ba7967b1-7164-4c01-9000-2f769e785e3a" providerId="AD" clId="Web-{A202EB74-BB46-4F84-AF59-1A15D47D24A8}" dt="2024-07-08T11:14:57.066" v="31" actId="20577"/>
          <ac:spMkLst>
            <pc:docMk/>
            <pc:sldMk cId="1655970797" sldId="484"/>
            <ac:spMk id="61" creationId="{00000000-0000-0000-0000-000000000000}"/>
          </ac:spMkLst>
        </pc:spChg>
      </pc:sldChg>
    </pc:docChg>
  </pc:docChgLst>
  <pc:docChgLst>
    <pc:chgData name="Drilona Hoxhaj" userId="S::drilona.hoxhaj@kqz.gov.al::2e70cc47-2bb3-4798-9953-c4caf919c7f3" providerId="AD" clId="Web-{A393C2FE-3FD3-4D93-8980-65C32D391723}"/>
    <pc:docChg chg="delSld modSld">
      <pc:chgData name="Drilona Hoxhaj" userId="S::drilona.hoxhaj@kqz.gov.al::2e70cc47-2bb3-4798-9953-c4caf919c7f3" providerId="AD" clId="Web-{A393C2FE-3FD3-4D93-8980-65C32D391723}" dt="2024-07-08T15:42:09.241" v="143"/>
      <pc:docMkLst>
        <pc:docMk/>
      </pc:docMkLst>
      <pc:sldChg chg="modSp">
        <pc:chgData name="Drilona Hoxhaj" userId="S::drilona.hoxhaj@kqz.gov.al::2e70cc47-2bb3-4798-9953-c4caf919c7f3" providerId="AD" clId="Web-{A393C2FE-3FD3-4D93-8980-65C32D391723}" dt="2024-07-08T15:31:53.374" v="18" actId="20577"/>
        <pc:sldMkLst>
          <pc:docMk/>
          <pc:sldMk cId="3813979698" sldId="445"/>
        </pc:sldMkLst>
        <pc:spChg chg="mod">
          <ac:chgData name="Drilona Hoxhaj" userId="S::drilona.hoxhaj@kqz.gov.al::2e70cc47-2bb3-4798-9953-c4caf919c7f3" providerId="AD" clId="Web-{A393C2FE-3FD3-4D93-8980-65C32D391723}" dt="2024-07-08T15:31:53.374" v="18" actId="20577"/>
          <ac:spMkLst>
            <pc:docMk/>
            <pc:sldMk cId="3813979698" sldId="445"/>
            <ac:spMk id="5" creationId="{5A2C2E26-3563-7C0D-5540-152FB4E06BDB}"/>
          </ac:spMkLst>
        </pc:spChg>
      </pc:sldChg>
      <pc:sldChg chg="modSp">
        <pc:chgData name="Drilona Hoxhaj" userId="S::drilona.hoxhaj@kqz.gov.al::2e70cc47-2bb3-4798-9953-c4caf919c7f3" providerId="AD" clId="Web-{A393C2FE-3FD3-4D93-8980-65C32D391723}" dt="2024-07-08T15:32:15.546" v="24" actId="20577"/>
        <pc:sldMkLst>
          <pc:docMk/>
          <pc:sldMk cId="3579051956" sldId="478"/>
        </pc:sldMkLst>
        <pc:spChg chg="mod">
          <ac:chgData name="Drilona Hoxhaj" userId="S::drilona.hoxhaj@kqz.gov.al::2e70cc47-2bb3-4798-9953-c4caf919c7f3" providerId="AD" clId="Web-{A393C2FE-3FD3-4D93-8980-65C32D391723}" dt="2024-07-08T15:32:15.546" v="24" actId="20577"/>
          <ac:spMkLst>
            <pc:docMk/>
            <pc:sldMk cId="3579051956" sldId="478"/>
            <ac:spMk id="5" creationId="{5A2C2E26-3563-7C0D-5540-152FB4E06BDB}"/>
          </ac:spMkLst>
        </pc:spChg>
      </pc:sldChg>
      <pc:sldChg chg="modSp">
        <pc:chgData name="Drilona Hoxhaj" userId="S::drilona.hoxhaj@kqz.gov.al::2e70cc47-2bb3-4798-9953-c4caf919c7f3" providerId="AD" clId="Web-{A393C2FE-3FD3-4D93-8980-65C32D391723}" dt="2024-07-08T15:35:07.428" v="43" actId="20577"/>
        <pc:sldMkLst>
          <pc:docMk/>
          <pc:sldMk cId="3760707324" sldId="479"/>
        </pc:sldMkLst>
        <pc:spChg chg="mod">
          <ac:chgData name="Drilona Hoxhaj" userId="S::drilona.hoxhaj@kqz.gov.al::2e70cc47-2bb3-4798-9953-c4caf919c7f3" providerId="AD" clId="Web-{A393C2FE-3FD3-4D93-8980-65C32D391723}" dt="2024-07-08T15:35:07.428" v="43" actId="20577"/>
          <ac:spMkLst>
            <pc:docMk/>
            <pc:sldMk cId="3760707324" sldId="479"/>
            <ac:spMk id="5" creationId="{5A2C2E26-3563-7C0D-5540-152FB4E06BDB}"/>
          </ac:spMkLst>
        </pc:spChg>
      </pc:sldChg>
      <pc:sldChg chg="modSp">
        <pc:chgData name="Drilona Hoxhaj" userId="S::drilona.hoxhaj@kqz.gov.al::2e70cc47-2bb3-4798-9953-c4caf919c7f3" providerId="AD" clId="Web-{A393C2FE-3FD3-4D93-8980-65C32D391723}" dt="2024-07-08T15:40:13.502" v="115" actId="20577"/>
        <pc:sldMkLst>
          <pc:docMk/>
          <pc:sldMk cId="2107472334" sldId="480"/>
        </pc:sldMkLst>
        <pc:spChg chg="mod">
          <ac:chgData name="Drilona Hoxhaj" userId="S::drilona.hoxhaj@kqz.gov.al::2e70cc47-2bb3-4798-9953-c4caf919c7f3" providerId="AD" clId="Web-{A393C2FE-3FD3-4D93-8980-65C32D391723}" dt="2024-07-08T15:38:19.826" v="94" actId="20577"/>
          <ac:spMkLst>
            <pc:docMk/>
            <pc:sldMk cId="2107472334" sldId="480"/>
            <ac:spMk id="2" creationId="{00000000-0000-0000-0000-000000000000}"/>
          </ac:spMkLst>
        </pc:spChg>
        <pc:spChg chg="mod">
          <ac:chgData name="Drilona Hoxhaj" userId="S::drilona.hoxhaj@kqz.gov.al::2e70cc47-2bb3-4798-9953-c4caf919c7f3" providerId="AD" clId="Web-{A393C2FE-3FD3-4D93-8980-65C32D391723}" dt="2024-07-08T15:40:13.502" v="115" actId="20577"/>
          <ac:spMkLst>
            <pc:docMk/>
            <pc:sldMk cId="2107472334" sldId="480"/>
            <ac:spMk id="5" creationId="{5A2C2E26-3563-7C0D-5540-152FB4E06BDB}"/>
          </ac:spMkLst>
        </pc:spChg>
      </pc:sldChg>
      <pc:sldChg chg="modSp">
        <pc:chgData name="Drilona Hoxhaj" userId="S::drilona.hoxhaj@kqz.gov.al::2e70cc47-2bb3-4798-9953-c4caf919c7f3" providerId="AD" clId="Web-{A393C2FE-3FD3-4D93-8980-65C32D391723}" dt="2024-07-08T15:41:05.597" v="136" actId="20577"/>
        <pc:sldMkLst>
          <pc:docMk/>
          <pc:sldMk cId="2552760050" sldId="481"/>
        </pc:sldMkLst>
        <pc:spChg chg="mod">
          <ac:chgData name="Drilona Hoxhaj" userId="S::drilona.hoxhaj@kqz.gov.al::2e70cc47-2bb3-4798-9953-c4caf919c7f3" providerId="AD" clId="Web-{A393C2FE-3FD3-4D93-8980-65C32D391723}" dt="2024-07-08T15:40:25.315" v="118" actId="20577"/>
          <ac:spMkLst>
            <pc:docMk/>
            <pc:sldMk cId="2552760050" sldId="481"/>
            <ac:spMk id="2" creationId="{00000000-0000-0000-0000-000000000000}"/>
          </ac:spMkLst>
        </pc:spChg>
        <pc:spChg chg="mod">
          <ac:chgData name="Drilona Hoxhaj" userId="S::drilona.hoxhaj@kqz.gov.al::2e70cc47-2bb3-4798-9953-c4caf919c7f3" providerId="AD" clId="Web-{A393C2FE-3FD3-4D93-8980-65C32D391723}" dt="2024-07-08T15:41:05.597" v="136" actId="20577"/>
          <ac:spMkLst>
            <pc:docMk/>
            <pc:sldMk cId="2552760050" sldId="481"/>
            <ac:spMk id="5" creationId="{5A2C2E26-3563-7C0D-5540-152FB4E06BDB}"/>
          </ac:spMkLst>
        </pc:spChg>
      </pc:sldChg>
      <pc:sldChg chg="modSp">
        <pc:chgData name="Drilona Hoxhaj" userId="S::drilona.hoxhaj@kqz.gov.al::2e70cc47-2bb3-4798-9953-c4caf919c7f3" providerId="AD" clId="Web-{A393C2FE-3FD3-4D93-8980-65C32D391723}" dt="2024-07-08T15:37:50.731" v="77" actId="20577"/>
        <pc:sldMkLst>
          <pc:docMk/>
          <pc:sldMk cId="1732758409" sldId="482"/>
        </pc:sldMkLst>
        <pc:spChg chg="mod">
          <ac:chgData name="Drilona Hoxhaj" userId="S::drilona.hoxhaj@kqz.gov.al::2e70cc47-2bb3-4798-9953-c4caf919c7f3" providerId="AD" clId="Web-{A393C2FE-3FD3-4D93-8980-65C32D391723}" dt="2024-07-08T15:37:50.731" v="77" actId="20577"/>
          <ac:spMkLst>
            <pc:docMk/>
            <pc:sldMk cId="1732758409" sldId="482"/>
            <ac:spMk id="5" creationId="{5A2C2E26-3563-7C0D-5540-152FB4E06BDB}"/>
          </ac:spMkLst>
        </pc:spChg>
      </pc:sldChg>
      <pc:sldChg chg="modSp del">
        <pc:chgData name="Drilona Hoxhaj" userId="S::drilona.hoxhaj@kqz.gov.al::2e70cc47-2bb3-4798-9953-c4caf919c7f3" providerId="AD" clId="Web-{A393C2FE-3FD3-4D93-8980-65C32D391723}" dt="2024-07-08T15:42:09.241" v="143"/>
        <pc:sldMkLst>
          <pc:docMk/>
          <pc:sldMk cId="2525194187" sldId="483"/>
        </pc:sldMkLst>
        <pc:spChg chg="mod">
          <ac:chgData name="Drilona Hoxhaj" userId="S::drilona.hoxhaj@kqz.gov.al::2e70cc47-2bb3-4798-9953-c4caf919c7f3" providerId="AD" clId="Web-{A393C2FE-3FD3-4D93-8980-65C32D391723}" dt="2024-07-08T15:41:09.270" v="137" actId="20577"/>
          <ac:spMkLst>
            <pc:docMk/>
            <pc:sldMk cId="2525194187" sldId="483"/>
            <ac:spMk id="2" creationId="{00000000-0000-0000-0000-000000000000}"/>
          </ac:spMkLst>
        </pc:spChg>
        <pc:spChg chg="mod">
          <ac:chgData name="Drilona Hoxhaj" userId="S::drilona.hoxhaj@kqz.gov.al::2e70cc47-2bb3-4798-9953-c4caf919c7f3" providerId="AD" clId="Web-{A393C2FE-3FD3-4D93-8980-65C32D391723}" dt="2024-07-08T15:42:03.006" v="142" actId="20577"/>
          <ac:spMkLst>
            <pc:docMk/>
            <pc:sldMk cId="2525194187" sldId="483"/>
            <ac:spMk id="6" creationId="{A7B82EBE-473A-271F-8F7E-9E3C127E8361}"/>
          </ac:spMkLst>
        </pc:spChg>
      </pc:sldChg>
      <pc:sldChg chg="modSp">
        <pc:chgData name="Drilona Hoxhaj" userId="S::drilona.hoxhaj@kqz.gov.al::2e70cc47-2bb3-4798-9953-c4caf919c7f3" providerId="AD" clId="Web-{A393C2FE-3FD3-4D93-8980-65C32D391723}" dt="2024-07-08T15:30:55.090" v="4" actId="20577"/>
        <pc:sldMkLst>
          <pc:docMk/>
          <pc:sldMk cId="1655970797" sldId="484"/>
        </pc:sldMkLst>
        <pc:spChg chg="mod">
          <ac:chgData name="Drilona Hoxhaj" userId="S::drilona.hoxhaj@kqz.gov.al::2e70cc47-2bb3-4798-9953-c4caf919c7f3" providerId="AD" clId="Web-{A393C2FE-3FD3-4D93-8980-65C32D391723}" dt="2024-07-08T15:30:53.387" v="2" actId="20577"/>
          <ac:spMkLst>
            <pc:docMk/>
            <pc:sldMk cId="1655970797" sldId="484"/>
            <ac:spMk id="27" creationId="{00000000-0000-0000-0000-000000000000}"/>
          </ac:spMkLst>
        </pc:spChg>
        <pc:spChg chg="mod">
          <ac:chgData name="Drilona Hoxhaj" userId="S::drilona.hoxhaj@kqz.gov.al::2e70cc47-2bb3-4798-9953-c4caf919c7f3" providerId="AD" clId="Web-{A393C2FE-3FD3-4D93-8980-65C32D391723}" dt="2024-07-08T15:30:55.090" v="4" actId="20577"/>
          <ac:spMkLst>
            <pc:docMk/>
            <pc:sldMk cId="1655970797" sldId="484"/>
            <ac:spMk id="36" creationId="{00000000-0000-0000-0000-000000000000}"/>
          </ac:spMkLst>
        </pc:spChg>
      </pc:sldChg>
    </pc:docChg>
  </pc:docChgLst>
  <pc:docChgLst>
    <pc:chgData name="Erion Meta" userId="S::erion.meta@kqz.gov.al::ba7967b1-7164-4c01-9000-2f769e785e3a" providerId="AD" clId="Web-{ED599A55-E22C-4882-8679-02F7EA912512}"/>
    <pc:docChg chg="delSld modSld">
      <pc:chgData name="Erion Meta" userId="S::erion.meta@kqz.gov.al::ba7967b1-7164-4c01-9000-2f769e785e3a" providerId="AD" clId="Web-{ED599A55-E22C-4882-8679-02F7EA912512}" dt="2024-07-08T16:19:15.330" v="8" actId="20577"/>
      <pc:docMkLst>
        <pc:docMk/>
      </pc:docMkLst>
      <pc:sldChg chg="modSp">
        <pc:chgData name="Erion Meta" userId="S::erion.meta@kqz.gov.al::ba7967b1-7164-4c01-9000-2f769e785e3a" providerId="AD" clId="Web-{ED599A55-E22C-4882-8679-02F7EA912512}" dt="2024-07-08T16:18:42.439" v="3" actId="20577"/>
        <pc:sldMkLst>
          <pc:docMk/>
          <pc:sldMk cId="3813979698" sldId="445"/>
        </pc:sldMkLst>
        <pc:spChg chg="mod">
          <ac:chgData name="Erion Meta" userId="S::erion.meta@kqz.gov.al::ba7967b1-7164-4c01-9000-2f769e785e3a" providerId="AD" clId="Web-{ED599A55-E22C-4882-8679-02F7EA912512}" dt="2024-07-08T16:18:42.439" v="3" actId="20577"/>
          <ac:spMkLst>
            <pc:docMk/>
            <pc:sldMk cId="3813979698" sldId="445"/>
            <ac:spMk id="2" creationId="{00000000-0000-0000-0000-000000000000}"/>
          </ac:spMkLst>
        </pc:spChg>
      </pc:sldChg>
      <pc:sldChg chg="modSp">
        <pc:chgData name="Erion Meta" userId="S::erion.meta@kqz.gov.al::ba7967b1-7164-4c01-9000-2f769e785e3a" providerId="AD" clId="Web-{ED599A55-E22C-4882-8679-02F7EA912512}" dt="2024-07-08T16:19:15.330" v="8" actId="20577"/>
        <pc:sldMkLst>
          <pc:docMk/>
          <pc:sldMk cId="3579051956" sldId="478"/>
        </pc:sldMkLst>
        <pc:spChg chg="mod">
          <ac:chgData name="Erion Meta" userId="S::erion.meta@kqz.gov.al::ba7967b1-7164-4c01-9000-2f769e785e3a" providerId="AD" clId="Web-{ED599A55-E22C-4882-8679-02F7EA912512}" dt="2024-07-08T16:19:15.330" v="8" actId="20577"/>
          <ac:spMkLst>
            <pc:docMk/>
            <pc:sldMk cId="3579051956" sldId="478"/>
            <ac:spMk id="5" creationId="{5A2C2E26-3563-7C0D-5540-152FB4E06BDB}"/>
          </ac:spMkLst>
        </pc:spChg>
      </pc:sldChg>
      <pc:sldChg chg="del">
        <pc:chgData name="Erion Meta" userId="S::erion.meta@kqz.gov.al::ba7967b1-7164-4c01-9000-2f769e785e3a" providerId="AD" clId="Web-{ED599A55-E22C-4882-8679-02F7EA912512}" dt="2024-07-08T16:18:20.189" v="0"/>
        <pc:sldMkLst>
          <pc:docMk/>
          <pc:sldMk cId="1655970797" sldId="4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B9C8E-E9E7-4129-BE32-E5A76CDBCFB1}" type="datetimeFigureOut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5ACAB-5D3C-47B4-8475-AEE7341359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50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68F5E-0F2C-4116-9B47-A5CCFD49B36D}" type="datetimeFigureOut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555CE-DD93-464D-A9FA-A3E34F0815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05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PERT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iro\Downloads\PREZANTIMI GJEORGJI final_Folder\SLIDE 1-19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1"/>
            <a:ext cx="12192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텍스트 개체 틀 9"/>
          <p:cNvSpPr>
            <a:spLocks noGrp="1"/>
          </p:cNvSpPr>
          <p:nvPr>
            <p:ph type="body" sz="quarter" idx="17" hasCustomPrompt="1"/>
          </p:nvPr>
        </p:nvSpPr>
        <p:spPr>
          <a:xfrm>
            <a:off x="5591945" y="2653804"/>
            <a:ext cx="518457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effectLst/>
                <a:latin typeface="Tahoma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err="1"/>
              <a:t>Nëntitull</a:t>
            </a:r>
            <a:r>
              <a:rPr lang="en-US" altLang="ko-KR"/>
              <a:t> </a:t>
            </a:r>
            <a:r>
              <a:rPr lang="en-US" altLang="ko-KR" err="1"/>
              <a:t>nqs</a:t>
            </a:r>
            <a:r>
              <a:rPr lang="en-US" altLang="ko-KR"/>
              <a:t> </a:t>
            </a:r>
            <a:r>
              <a:rPr lang="en-US" altLang="ko-KR" err="1"/>
              <a:t>ka</a:t>
            </a:r>
            <a:endParaRPr lang="en-US" altLang="ko-KR"/>
          </a:p>
        </p:txBody>
      </p:sp>
      <p:sp>
        <p:nvSpPr>
          <p:cNvPr id="188" name="텍스트 개체 틀 9"/>
          <p:cNvSpPr>
            <a:spLocks noGrp="1"/>
          </p:cNvSpPr>
          <p:nvPr>
            <p:ph type="body" sz="quarter" idx="16" hasCustomPrompt="1"/>
          </p:nvPr>
        </p:nvSpPr>
        <p:spPr>
          <a:xfrm>
            <a:off x="5579244" y="2060848"/>
            <a:ext cx="5184576" cy="4616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effectLst/>
                <a:latin typeface="Tahoma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err="1"/>
              <a:t>Titulli</a:t>
            </a:r>
            <a:r>
              <a:rPr lang="en-US" altLang="ko-KR"/>
              <a:t> </a:t>
            </a:r>
            <a:r>
              <a:rPr lang="en-US" altLang="ko-KR" err="1"/>
              <a:t>i</a:t>
            </a:r>
            <a:r>
              <a:rPr lang="en-US" altLang="ko-KR"/>
              <a:t> </a:t>
            </a:r>
            <a:r>
              <a:rPr lang="en-US" altLang="ko-KR" err="1"/>
              <a:t>Prezantimit</a:t>
            </a:r>
            <a:r>
              <a:rPr lang="en-US" altLang="ko-KR"/>
              <a:t> </a:t>
            </a:r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1" y="5805543"/>
            <a:ext cx="10457465" cy="7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1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PERT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792"/>
            <a:ext cx="12192000" cy="685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텍스트 개체 틀 9"/>
          <p:cNvSpPr>
            <a:spLocks noGrp="1"/>
          </p:cNvSpPr>
          <p:nvPr>
            <p:ph type="body" sz="quarter" idx="17" hasCustomPrompt="1"/>
          </p:nvPr>
        </p:nvSpPr>
        <p:spPr>
          <a:xfrm>
            <a:off x="5591945" y="2653804"/>
            <a:ext cx="518457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effectLst/>
                <a:latin typeface="Tahoma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err="1"/>
              <a:t>Nëntitull</a:t>
            </a:r>
            <a:r>
              <a:rPr lang="en-US" altLang="ko-KR"/>
              <a:t> </a:t>
            </a:r>
            <a:r>
              <a:rPr lang="en-US" altLang="ko-KR" err="1"/>
              <a:t>nqs</a:t>
            </a:r>
            <a:r>
              <a:rPr lang="en-US" altLang="ko-KR"/>
              <a:t> </a:t>
            </a:r>
            <a:r>
              <a:rPr lang="en-US" altLang="ko-KR" err="1"/>
              <a:t>ka</a:t>
            </a:r>
            <a:endParaRPr lang="en-US" altLang="ko-KR"/>
          </a:p>
        </p:txBody>
      </p:sp>
      <p:sp>
        <p:nvSpPr>
          <p:cNvPr id="188" name="텍스트 개체 틀 9"/>
          <p:cNvSpPr>
            <a:spLocks noGrp="1"/>
          </p:cNvSpPr>
          <p:nvPr>
            <p:ph type="body" sz="quarter" idx="16" hasCustomPrompt="1"/>
          </p:nvPr>
        </p:nvSpPr>
        <p:spPr>
          <a:xfrm>
            <a:off x="5579244" y="2060848"/>
            <a:ext cx="5184576" cy="4616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effectLst/>
                <a:latin typeface="Tahoma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err="1"/>
              <a:t>Titulli</a:t>
            </a:r>
            <a:r>
              <a:rPr lang="en-US" altLang="ko-KR"/>
              <a:t> </a:t>
            </a:r>
            <a:r>
              <a:rPr lang="en-US" altLang="ko-KR" err="1"/>
              <a:t>i</a:t>
            </a:r>
            <a:r>
              <a:rPr lang="en-US" altLang="ko-KR"/>
              <a:t> </a:t>
            </a:r>
            <a:r>
              <a:rPr lang="en-US" altLang="ko-KR" err="1"/>
              <a:t>Prezantimit</a:t>
            </a:r>
            <a:r>
              <a:rPr lang="en-US" altLang="ko-KR"/>
              <a:t> </a:t>
            </a:r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1" y="5805543"/>
            <a:ext cx="10457465" cy="7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0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PERT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792"/>
            <a:ext cx="12191999" cy="685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1" y="6021288"/>
            <a:ext cx="10457465" cy="7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8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derfaq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iro\Downloads\PREZANTIMI GJEORGJI final_Folder\PREZANTIMI GJEORGJI DEFINITIVE-2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9"/>
            <a:ext cx="12192000" cy="685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12192000" cy="838867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122861" y="627726"/>
            <a:ext cx="2657389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33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2000" b="1" i="0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altLang="ko-KR" err="1"/>
              <a:t>Titulli</a:t>
            </a:r>
            <a:r>
              <a:rPr lang="en-US" altLang="ko-KR"/>
              <a:t>  i Slide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8" hasCustomPrompt="1"/>
          </p:nvPr>
        </p:nvSpPr>
        <p:spPr>
          <a:xfrm>
            <a:off x="2135560" y="908720"/>
            <a:ext cx="265738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88894" indent="-88894" algn="l">
              <a:buFont typeface="Tahoma" pitchFamily="34" charset="0"/>
              <a:buNone/>
              <a:defRPr lang="ko-KR" altLang="en-US" sz="1200" b="0" i="0" baseline="0" dirty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err="1"/>
              <a:t>Nëntitulli</a:t>
            </a:r>
            <a:r>
              <a:rPr lang="en-US" altLang="ko-KR"/>
              <a:t> </a:t>
            </a:r>
            <a:r>
              <a:rPr lang="en-US" altLang="ko-KR" err="1"/>
              <a:t>vendoset</a:t>
            </a:r>
            <a:r>
              <a:rPr lang="en-US" altLang="ko-KR"/>
              <a:t> </a:t>
            </a:r>
            <a:r>
              <a:rPr lang="en-US" altLang="ko-KR" err="1"/>
              <a:t>këtu</a:t>
            </a:r>
            <a:r>
              <a:rPr lang="en-US" altLang="ko-KR"/>
              <a:t> (</a:t>
            </a:r>
            <a:r>
              <a:rPr lang="en-US" altLang="ko-KR" err="1"/>
              <a:t>kur</a:t>
            </a:r>
            <a:r>
              <a:rPr lang="en-US" altLang="ko-KR"/>
              <a:t> </a:t>
            </a:r>
            <a:r>
              <a:rPr lang="en-US" altLang="ko-KR" err="1"/>
              <a:t>ka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08568" y="620688"/>
            <a:ext cx="7200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1829903B-5A47-4664-A64E-B39562402C95}" type="slidenum">
              <a:rPr lang="en-US" sz="1800" smtClean="0">
                <a:latin typeface="Calibri Light" pitchFamily="34" charset="0"/>
                <a:cs typeface="Calibri Light" pitchFamily="34" charset="0"/>
              </a:rPr>
              <a:t>‹#›</a:t>
            </a:fld>
            <a:endParaRPr lang="en-US" sz="1800">
              <a:latin typeface="Calibri Light" pitchFamily="34" charset="0"/>
              <a:cs typeface="Calibri Light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992544" y="62068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Piro\Downloads\SIGNATURE\ikonat email1-0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62068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5827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derfaq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iro\Downloads\PREZANTIMI GJEORGJI final_Folder\PREZANTIMI GJEORGJI DEFINITIVE-0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6"/>
            <a:ext cx="12192000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122861" y="627726"/>
            <a:ext cx="2657389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33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2000" b="1" i="0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altLang="ko-KR" err="1"/>
              <a:t>Titulli</a:t>
            </a:r>
            <a:r>
              <a:rPr lang="en-US" altLang="ko-KR"/>
              <a:t>  i Slide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8" hasCustomPrompt="1"/>
          </p:nvPr>
        </p:nvSpPr>
        <p:spPr>
          <a:xfrm>
            <a:off x="2135560" y="908720"/>
            <a:ext cx="265738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88894" indent="-88894" algn="l">
              <a:buFont typeface="Tahoma" pitchFamily="34" charset="0"/>
              <a:buNone/>
              <a:defRPr lang="ko-KR" altLang="en-US" sz="1200" b="0" i="0" baseline="0" dirty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err="1"/>
              <a:t>Nëntitulli</a:t>
            </a:r>
            <a:r>
              <a:rPr lang="en-US" altLang="ko-KR"/>
              <a:t> </a:t>
            </a:r>
            <a:r>
              <a:rPr lang="en-US" altLang="ko-KR" err="1"/>
              <a:t>vendoset</a:t>
            </a:r>
            <a:r>
              <a:rPr lang="en-US" altLang="ko-KR"/>
              <a:t> </a:t>
            </a:r>
            <a:r>
              <a:rPr lang="en-US" altLang="ko-KR" err="1"/>
              <a:t>këtu</a:t>
            </a:r>
            <a:r>
              <a:rPr lang="en-US" altLang="ko-KR"/>
              <a:t> (</a:t>
            </a:r>
            <a:r>
              <a:rPr lang="en-US" altLang="ko-KR" err="1"/>
              <a:t>kur</a:t>
            </a:r>
            <a:r>
              <a:rPr lang="en-US" altLang="ko-KR"/>
              <a:t> </a:t>
            </a:r>
            <a:r>
              <a:rPr lang="en-US" altLang="ko-KR" err="1"/>
              <a:t>ka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08568" y="620688"/>
            <a:ext cx="7200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1829903B-5A47-4664-A64E-B39562402C95}" type="slidenum">
              <a:rPr lang="en-US" sz="1800" smtClean="0">
                <a:latin typeface="Calibri Light" pitchFamily="34" charset="0"/>
                <a:cs typeface="Calibri Light" pitchFamily="34" charset="0"/>
              </a:rPr>
              <a:t>‹#›</a:t>
            </a:fld>
            <a:endParaRPr lang="en-US" sz="1800">
              <a:latin typeface="Calibri Light" pitchFamily="34" charset="0"/>
              <a:cs typeface="Calibri Light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992544" y="62068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Piro\Downloads\SIGNATURE\ikonat email1-0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62068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7974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1" r:id="rId2"/>
    <p:sldLayoutId id="2147483672" r:id="rId3"/>
    <p:sldLayoutId id="2147483669" r:id="rId4"/>
    <p:sldLayoutId id="2147483670" r:id="rId5"/>
  </p:sldLayoutIdLst>
  <p:hf hdr="0" ftr="0" dt="0"/>
  <p:txStyles>
    <p:titleStyle>
      <a:lvl1pPr algn="ctr" defTabSz="914400" rtl="0" eaLnBrk="1" latinLnBrk="0" hangingPunct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663952" y="2316942"/>
            <a:ext cx="5976664" cy="430887"/>
          </a:xfrm>
        </p:spPr>
        <p:txBody>
          <a:bodyPr/>
          <a:lstStyle/>
          <a:p>
            <a:r>
              <a:rPr lang="en-US" sz="2800" err="1">
                <a:solidFill>
                  <a:srgbClr val="002856"/>
                </a:solidFill>
              </a:rPr>
              <a:t>Sfidat</a:t>
            </a:r>
            <a:r>
              <a:rPr lang="en-US" sz="2800">
                <a:solidFill>
                  <a:srgbClr val="002856"/>
                </a:solidFill>
              </a:rPr>
              <a:t> e </a:t>
            </a:r>
            <a:r>
              <a:rPr lang="en-US" sz="2800" err="1">
                <a:solidFill>
                  <a:srgbClr val="002856"/>
                </a:solidFill>
              </a:rPr>
              <a:t>Administratës</a:t>
            </a:r>
            <a:r>
              <a:rPr lang="en-US" sz="2800">
                <a:solidFill>
                  <a:srgbClr val="002856"/>
                </a:solidFill>
              </a:rPr>
              <a:t> Zgjedhore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663952" y="3436813"/>
            <a:ext cx="5544616" cy="1415772"/>
          </a:xfrm>
        </p:spPr>
        <p:txBody>
          <a:bodyPr anchor="t"/>
          <a:lstStyle/>
          <a:p>
            <a:r>
              <a:rPr lang="da-DK" sz="2000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ERION META</a:t>
            </a:r>
          </a:p>
          <a:p>
            <a:r>
              <a:rPr lang="da-DK" sz="2000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DREJTORIA E ADMINISTRATES ZGJEDHORE</a:t>
            </a:r>
            <a:endParaRPr lang="en-GB" sz="2000">
              <a:solidFill>
                <a:srgbClr val="002856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endParaRPr lang="en-US" sz="2000">
              <a:solidFill>
                <a:srgbClr val="002856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r>
              <a:rPr lang="en-US" sz="1600" b="0" err="1">
                <a:solidFill>
                  <a:srgbClr val="002856"/>
                </a:solidFill>
              </a:rPr>
              <a:t>Risqet</a:t>
            </a:r>
            <a:r>
              <a:rPr lang="en-US" sz="1600" b="0">
                <a:solidFill>
                  <a:srgbClr val="002856"/>
                </a:solidFill>
              </a:rPr>
              <a:t> </a:t>
            </a:r>
            <a:r>
              <a:rPr lang="en-US" sz="1600" b="0" err="1">
                <a:solidFill>
                  <a:srgbClr val="002856"/>
                </a:solidFill>
              </a:rPr>
              <a:t>dhe</a:t>
            </a:r>
            <a:r>
              <a:rPr lang="en-US" sz="1600" b="0">
                <a:solidFill>
                  <a:srgbClr val="002856"/>
                </a:solidFill>
              </a:rPr>
              <a:t> </a:t>
            </a:r>
            <a:r>
              <a:rPr lang="en-US" sz="1600" b="0" err="1">
                <a:solidFill>
                  <a:srgbClr val="002856"/>
                </a:solidFill>
              </a:rPr>
              <a:t>mundësitë</a:t>
            </a:r>
            <a:r>
              <a:rPr lang="en-US" sz="1600" b="0">
                <a:solidFill>
                  <a:srgbClr val="002856"/>
                </a:solidFill>
              </a:rPr>
              <a:t> për </a:t>
            </a:r>
            <a:r>
              <a:rPr lang="en-US" sz="1600" b="0" err="1">
                <a:solidFill>
                  <a:srgbClr val="002856"/>
                </a:solidFill>
              </a:rPr>
              <a:t>përmirësimin</a:t>
            </a:r>
            <a:r>
              <a:rPr lang="en-US" sz="1600" b="0">
                <a:solidFill>
                  <a:srgbClr val="002856"/>
                </a:solidFill>
              </a:rPr>
              <a:t> e </a:t>
            </a:r>
            <a:r>
              <a:rPr lang="en-US" sz="1600" b="0" err="1">
                <a:solidFill>
                  <a:srgbClr val="002856"/>
                </a:solidFill>
              </a:rPr>
              <a:t>proceseve</a:t>
            </a:r>
            <a:r>
              <a:rPr lang="en-US" sz="1600" b="0">
                <a:solidFill>
                  <a:srgbClr val="002856"/>
                </a:solidFill>
              </a:rPr>
              <a:t> zgjedhore</a:t>
            </a:r>
            <a:endParaRPr lang="en-US" sz="1600" b="0">
              <a:solidFill>
                <a:srgbClr val="002856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6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600" y="620688"/>
            <a:ext cx="8509643" cy="307777"/>
          </a:xfrm>
        </p:spPr>
        <p:txBody>
          <a:bodyPr/>
          <a:lstStyle/>
          <a:p>
            <a:r>
              <a:rPr lang="sq-AL" dirty="0">
                <a:latin typeface="Tahoma"/>
                <a:ea typeface="Tahoma"/>
                <a:cs typeface="Tahoma"/>
              </a:rPr>
              <a:t>Zëvendësimet</a:t>
            </a:r>
            <a:r>
              <a:rPr lang="en-US" dirty="0">
                <a:latin typeface="Tahoma"/>
                <a:ea typeface="Tahoma"/>
                <a:cs typeface="Tahoma"/>
              </a:rPr>
              <a:t> e </a:t>
            </a:r>
            <a:r>
              <a:rPr lang="en-US" dirty="0" err="1">
                <a:latin typeface="Tahoma"/>
                <a:ea typeface="Tahoma"/>
                <a:cs typeface="Tahoma"/>
              </a:rPr>
              <a:t>shpeshta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err="1">
                <a:latin typeface="Tahoma"/>
                <a:ea typeface="Tahoma"/>
                <a:cs typeface="Tahoma"/>
              </a:rPr>
              <a:t>të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sq-AL">
                <a:latin typeface="Tahoma"/>
                <a:ea typeface="Tahoma"/>
                <a:cs typeface="Tahoma"/>
              </a:rPr>
              <a:t>administratës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Zgjedhore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sp>
        <p:nvSpPr>
          <p:cNvPr id="9" name="텍스트 개체 틀 9"/>
          <p:cNvSpPr txBox="1">
            <a:spLocks/>
          </p:cNvSpPr>
          <p:nvPr/>
        </p:nvSpPr>
        <p:spPr>
          <a:xfrm>
            <a:off x="1775520" y="650724"/>
            <a:ext cx="60511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 defTabSz="914400" rtl="0" eaLnBrk="1" latinLnBrk="0" hangingPunc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ko-KR" altLang="en-US" sz="3500" b="1" kern="1200" dirty="0" smtClean="0">
                <a:ln>
                  <a:noFill/>
                </a:ln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sz="2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C2E26-3563-7C0D-5540-152FB4E06BDB}"/>
              </a:ext>
            </a:extLst>
          </p:cNvPr>
          <p:cNvSpPr txBox="1"/>
          <p:nvPr/>
        </p:nvSpPr>
        <p:spPr>
          <a:xfrm>
            <a:off x="1703512" y="1844824"/>
            <a:ext cx="8712968" cy="38021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q-AL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Paqëndrueshmëri administratës zgjedhore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ahoma"/>
                <a:ea typeface="Tahoma"/>
                <a:cs typeface="Tahoma"/>
              </a:rPr>
              <a:t>Ndryshime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të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shpeshta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në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administratën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zgjedhore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krijojnë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paqëndrueshmëri</a:t>
            </a:r>
            <a:r>
              <a:rPr lang="en-US" dirty="0">
                <a:latin typeface="Tahoma"/>
                <a:ea typeface="Tahoma"/>
                <a:cs typeface="Tahom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/>
                <a:ea typeface="Tahoma"/>
                <a:cs typeface="Tahoma"/>
              </a:rPr>
              <a:t>40% e </a:t>
            </a:r>
            <a:r>
              <a:rPr lang="en-US" dirty="0" err="1">
                <a:latin typeface="Tahoma"/>
                <a:ea typeface="Tahoma"/>
                <a:cs typeface="Tahoma"/>
              </a:rPr>
              <a:t>trupës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së</a:t>
            </a:r>
            <a:r>
              <a:rPr lang="en-US" dirty="0">
                <a:latin typeface="Tahoma"/>
                <a:ea typeface="Tahoma"/>
                <a:cs typeface="Tahoma"/>
              </a:rPr>
              <a:t> KZAZ-</a:t>
            </a:r>
            <a:r>
              <a:rPr lang="en-US" dirty="0" err="1">
                <a:latin typeface="Tahoma"/>
                <a:ea typeface="Tahoma"/>
                <a:cs typeface="Tahoma"/>
              </a:rPr>
              <a:t>ve</a:t>
            </a:r>
            <a:r>
              <a:rPr lang="en-US" dirty="0">
                <a:latin typeface="Tahoma"/>
                <a:ea typeface="Tahoma"/>
                <a:cs typeface="Tahoma"/>
              </a:rPr>
              <a:t> u </a:t>
            </a:r>
            <a:r>
              <a:rPr lang="en-US" dirty="0" err="1">
                <a:latin typeface="Tahoma"/>
                <a:ea typeface="Tahoma"/>
                <a:cs typeface="Tahoma"/>
              </a:rPr>
              <a:t>ndryshua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në</a:t>
            </a:r>
            <a:r>
              <a:rPr lang="en-US" dirty="0">
                <a:latin typeface="Tahoma"/>
                <a:ea typeface="Tahoma"/>
                <a:cs typeface="Tahoma"/>
              </a:rPr>
              <a:t> 96% </a:t>
            </a:r>
            <a:r>
              <a:rPr lang="en-US" dirty="0" err="1">
                <a:latin typeface="Tahoma"/>
                <a:ea typeface="Tahoma"/>
                <a:cs typeface="Tahoma"/>
              </a:rPr>
              <a:t>të</a:t>
            </a:r>
            <a:r>
              <a:rPr lang="en-US" dirty="0">
                <a:latin typeface="Tahoma"/>
                <a:ea typeface="Tahoma"/>
                <a:cs typeface="Tahoma"/>
              </a:rPr>
              <a:t> KZAZ me </a:t>
            </a:r>
            <a:r>
              <a:rPr lang="sq-AL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kërkesë të subjekteve politike ose mungesës së tyre</a:t>
            </a:r>
            <a:endParaRPr lang="en-US" dirty="0"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ahoma"/>
                <a:ea typeface="Tahoma"/>
                <a:cs typeface="Tahoma"/>
              </a:rPr>
              <a:t>Problematikat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përfshijnë</a:t>
            </a:r>
            <a:r>
              <a:rPr lang="en-US" dirty="0">
                <a:latin typeface="Tahoma"/>
                <a:ea typeface="Tahoma"/>
                <a:cs typeface="Tahoma"/>
              </a:rPr>
              <a:t>:</a:t>
            </a:r>
          </a:p>
          <a:p>
            <a:pPr marL="742950" indent="-28575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sq-AL" dirty="0">
                <a:effectLst/>
                <a:latin typeface="Tahoma"/>
                <a:ea typeface="Tahoma"/>
                <a:cs typeface="Tahoma"/>
              </a:rPr>
              <a:t>15% </a:t>
            </a:r>
            <a:r>
              <a:rPr lang="sq-AL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 propozimeve</a:t>
            </a:r>
            <a:r>
              <a:rPr lang="sq-AL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janë bërë pa miratimin e kandidatëve</a:t>
            </a:r>
          </a:p>
          <a:p>
            <a:pPr marL="742950" indent="-28575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sq-AL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30% e KQV ndryshuar për shkak të propozimeve të partive politike</a:t>
            </a:r>
          </a:p>
          <a:p>
            <a:pPr marL="742950" indent="-28575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sq-AL" dirty="0">
                <a:latin typeface="Tahoma"/>
                <a:ea typeface="Tahoma"/>
                <a:cs typeface="Tahoma"/>
              </a:rPr>
              <a:t>43% e GNV kanë </a:t>
            </a:r>
            <a:r>
              <a:rPr lang="sq-AL" dirty="0" err="1">
                <a:latin typeface="Tahoma"/>
                <a:ea typeface="Tahoma"/>
                <a:cs typeface="Tahoma"/>
              </a:rPr>
              <a:t>patur</a:t>
            </a:r>
            <a:r>
              <a:rPr lang="sq-AL" dirty="0">
                <a:latin typeface="Tahoma"/>
                <a:ea typeface="Tahoma"/>
                <a:cs typeface="Tahoma"/>
              </a:rPr>
              <a:t> mungesën e të paktën 1 anëtari</a:t>
            </a:r>
          </a:p>
          <a:p>
            <a:pPr marL="742950" indent="-28575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sq-AL" dirty="0">
                <a:effectLst/>
                <a:latin typeface="Tahoma"/>
                <a:ea typeface="Tahoma"/>
                <a:cs typeface="Tahoma"/>
              </a:rPr>
              <a:t>11% e </a:t>
            </a:r>
            <a:r>
              <a:rPr lang="sq-AL" dirty="0">
                <a:latin typeface="Tahoma"/>
                <a:ea typeface="Tahoma"/>
                <a:cs typeface="Tahoma"/>
              </a:rPr>
              <a:t>anëtarëve</a:t>
            </a:r>
            <a:r>
              <a:rPr lang="sq-AL" dirty="0">
                <a:effectLst/>
                <a:latin typeface="Tahoma"/>
                <a:ea typeface="Tahoma"/>
                <a:cs typeface="Tahoma"/>
              </a:rPr>
              <a:t> të GNV nuk janë emëruar fare</a:t>
            </a:r>
          </a:p>
          <a:p>
            <a:pPr marL="742950" indent="-28575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sq-AL" dirty="0">
                <a:latin typeface="Tahoma"/>
                <a:ea typeface="Tahoma"/>
                <a:cs typeface="Tahoma"/>
              </a:rPr>
              <a:t>Mos respektim i kuotës gjinore</a:t>
            </a:r>
          </a:p>
          <a:p>
            <a:pPr marL="742950" indent="-28575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sq-AL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Konflikti i interesit shfaqet si një problematikë serioze</a:t>
            </a:r>
            <a:endParaRPr lang="en-US" dirty="0">
              <a:effectLst/>
              <a:latin typeface="Tahoma"/>
              <a:ea typeface="Tahoma"/>
              <a:cs typeface="Tahoma"/>
            </a:endParaRPr>
          </a:p>
          <a:p>
            <a:pPr marL="7429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79698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600" y="620688"/>
            <a:ext cx="8509643" cy="307777"/>
          </a:xfrm>
        </p:spPr>
        <p:txBody>
          <a:bodyPr/>
          <a:lstStyle/>
          <a:p>
            <a:r>
              <a:rPr lang="en-US" err="1"/>
              <a:t>Mosfrekuentimi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trajnimeve</a:t>
            </a:r>
            <a:endParaRPr lang="en-US"/>
          </a:p>
        </p:txBody>
      </p:sp>
      <p:sp>
        <p:nvSpPr>
          <p:cNvPr id="9" name="텍스트 개체 틀 9"/>
          <p:cNvSpPr txBox="1">
            <a:spLocks/>
          </p:cNvSpPr>
          <p:nvPr/>
        </p:nvSpPr>
        <p:spPr>
          <a:xfrm>
            <a:off x="1775520" y="650724"/>
            <a:ext cx="60511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 defTabSz="914400" rtl="0" eaLnBrk="1" latinLnBrk="0" hangingPunc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ko-KR" altLang="en-US" sz="3500" b="1" kern="1200" dirty="0" smtClean="0">
                <a:ln>
                  <a:noFill/>
                </a:ln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C2E26-3563-7C0D-5540-152FB4E06BDB}"/>
              </a:ext>
            </a:extLst>
          </p:cNvPr>
          <p:cNvSpPr txBox="1"/>
          <p:nvPr/>
        </p:nvSpPr>
        <p:spPr>
          <a:xfrm>
            <a:off x="1775520" y="1855767"/>
            <a:ext cx="8509643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ahoma"/>
                <a:ea typeface="Tahoma"/>
                <a:cs typeface="Tahoma"/>
              </a:rPr>
              <a:t>Trajnimi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i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administratës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zgjedhore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është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thelbësor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për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menaxhimin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efektiv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të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zgjedhjeve</a:t>
            </a:r>
            <a:r>
              <a:rPr lang="en-US" dirty="0">
                <a:latin typeface="Tahoma"/>
                <a:ea typeface="Tahoma"/>
                <a:cs typeface="Tahom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ahoma"/>
                <a:ea typeface="Tahoma"/>
                <a:cs typeface="Tahoma"/>
              </a:rPr>
              <a:t>Janë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trajnuar</a:t>
            </a:r>
            <a:r>
              <a:rPr lang="en-US" dirty="0">
                <a:latin typeface="Tahoma"/>
                <a:ea typeface="Tahoma"/>
                <a:cs typeface="Tahoma"/>
              </a:rPr>
              <a:t> 38% e </a:t>
            </a:r>
            <a:r>
              <a:rPr lang="en-US" dirty="0" err="1">
                <a:latin typeface="Tahoma"/>
                <a:ea typeface="Tahoma"/>
                <a:cs typeface="Tahoma"/>
              </a:rPr>
              <a:t>komisionerëve</a:t>
            </a:r>
            <a:endParaRPr lang="en-US"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>
                <a:latin typeface="Tahoma"/>
                <a:ea typeface="Tahoma"/>
                <a:cs typeface="Tahoma"/>
              </a:rPr>
              <a:t>Janë</a:t>
            </a:r>
            <a:r>
              <a:rPr lang="sq-AL" sz="1800" dirty="0">
                <a:effectLst/>
                <a:latin typeface="Tahoma"/>
                <a:ea typeface="Tahoma"/>
                <a:cs typeface="Tahoma"/>
              </a:rPr>
              <a:t> zhvilluar rreth 432 sesione trajnime nga 571 sesione trajnimi të parashikuara.</a:t>
            </a:r>
            <a:r>
              <a:rPr lang="sq-AL" dirty="0">
                <a:latin typeface="Tahoma"/>
                <a:ea typeface="Tahoma"/>
                <a:cs typeface="Tahoma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1800" dirty="0">
                <a:effectLst/>
                <a:latin typeface="Tahoma"/>
                <a:ea typeface="Tahoma"/>
                <a:cs typeface="Tahoma"/>
              </a:rPr>
              <a:t>139 sesione trajnimi nuk janë zhvilluar për shkak </a:t>
            </a:r>
            <a:r>
              <a:rPr lang="sq-AL" dirty="0">
                <a:latin typeface="Tahoma"/>
                <a:ea typeface="Tahoma"/>
                <a:cs typeface="Tahoma"/>
              </a:rPr>
              <a:t>të</a:t>
            </a:r>
            <a:r>
              <a:rPr lang="sq-AL" sz="1800" dirty="0">
                <a:effectLst/>
                <a:latin typeface="Tahoma"/>
                <a:ea typeface="Tahoma"/>
                <a:cs typeface="Tahoma"/>
              </a:rPr>
              <a:t> mungesës </a:t>
            </a:r>
            <a:r>
              <a:rPr lang="sq-AL" dirty="0">
                <a:latin typeface="Tahoma"/>
                <a:ea typeface="Tahoma"/>
                <a:cs typeface="Tahoma"/>
              </a:rPr>
              <a:t>së</a:t>
            </a:r>
            <a:r>
              <a:rPr lang="sq-AL" sz="180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sq-AL" sz="1800" dirty="0" err="1">
                <a:effectLst/>
                <a:latin typeface="Tahoma"/>
                <a:ea typeface="Tahoma"/>
                <a:cs typeface="Tahoma"/>
              </a:rPr>
              <a:t>komisionerëve</a:t>
            </a:r>
            <a:endParaRPr lang="en-US" dirty="0" err="1">
              <a:latin typeface="Tahoma"/>
              <a:ea typeface="Tahoma"/>
              <a:cs typeface="Tahoma"/>
            </a:endParaRPr>
          </a:p>
          <a:p>
            <a:r>
              <a:rPr lang="en-US" dirty="0" err="1">
                <a:latin typeface="Tahoma"/>
                <a:ea typeface="Tahoma"/>
                <a:cs typeface="Tahoma"/>
              </a:rPr>
              <a:t>Problematikat</a:t>
            </a:r>
            <a:r>
              <a:rPr lang="en-US" dirty="0">
                <a:latin typeface="Tahoma"/>
                <a:ea typeface="Tahoma"/>
                <a:cs typeface="Tahoma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mungesë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përgatitjeje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trajnime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të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vonuara</a:t>
            </a:r>
            <a:endParaRPr lang="en-US">
              <a:latin typeface="Tahoma"/>
              <a:ea typeface="Tahoma"/>
              <a:cs typeface="Tahoma"/>
            </a:endParaRP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51956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600" y="620688"/>
            <a:ext cx="8509643" cy="307777"/>
          </a:xfrm>
        </p:spPr>
        <p:txBody>
          <a:bodyPr/>
          <a:lstStyle/>
          <a:p>
            <a:r>
              <a:rPr lang="en-US" err="1"/>
              <a:t>Problematikat</a:t>
            </a:r>
            <a:r>
              <a:rPr lang="en-US"/>
              <a:t> </a:t>
            </a:r>
            <a:r>
              <a:rPr lang="en-US" err="1"/>
              <a:t>në</a:t>
            </a:r>
            <a:r>
              <a:rPr lang="en-US"/>
              <a:t> </a:t>
            </a:r>
            <a:r>
              <a:rPr lang="en-US" err="1"/>
              <a:t>ditën</a:t>
            </a:r>
            <a:r>
              <a:rPr lang="en-US"/>
              <a:t> e zgjedhjeve</a:t>
            </a:r>
          </a:p>
        </p:txBody>
      </p:sp>
      <p:sp>
        <p:nvSpPr>
          <p:cNvPr id="9" name="텍스트 개체 틀 9"/>
          <p:cNvSpPr txBox="1">
            <a:spLocks/>
          </p:cNvSpPr>
          <p:nvPr/>
        </p:nvSpPr>
        <p:spPr>
          <a:xfrm>
            <a:off x="1775520" y="650724"/>
            <a:ext cx="60511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 defTabSz="914400" rtl="0" eaLnBrk="1" latinLnBrk="0" hangingPunc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ko-KR" altLang="en-US" sz="3500" b="1" kern="1200" dirty="0" smtClean="0">
                <a:ln>
                  <a:noFill/>
                </a:ln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C2E26-3563-7C0D-5540-152FB4E06BDB}"/>
              </a:ext>
            </a:extLst>
          </p:cNvPr>
          <p:cNvSpPr txBox="1"/>
          <p:nvPr/>
        </p:nvSpPr>
        <p:spPr>
          <a:xfrm>
            <a:off x="1775521" y="1484784"/>
            <a:ext cx="8509643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Raportimet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linja</a:t>
            </a:r>
            <a:r>
              <a:rPr lang="en-US" b="1" dirty="0"/>
              <a:t> e </a:t>
            </a:r>
            <a:r>
              <a:rPr lang="en-US" b="1" dirty="0" err="1"/>
              <a:t>ndihmës</a:t>
            </a:r>
            <a:r>
              <a:rPr lang="en-US" b="1" dirty="0"/>
              <a:t>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Cënimi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fshehtësisë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votës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vëzhguesit</a:t>
            </a:r>
            <a:r>
              <a:rPr lang="en-US" dirty="0"/>
              <a:t> - 4 </a:t>
            </a:r>
            <a:r>
              <a:rPr lang="en-US" dirty="0" err="1"/>
              <a:t>raste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Lejimi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votimit</a:t>
            </a:r>
            <a:r>
              <a:rPr lang="en-US" dirty="0"/>
              <a:t> pa </a:t>
            </a:r>
            <a:r>
              <a:rPr lang="en-US" dirty="0" err="1"/>
              <a:t>kartë</a:t>
            </a:r>
            <a:r>
              <a:rPr lang="en-US" dirty="0"/>
              <a:t> apo me </a:t>
            </a:r>
            <a:r>
              <a:rPr lang="en-US" dirty="0" err="1"/>
              <a:t>kartë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skaduar</a:t>
            </a:r>
            <a:r>
              <a:rPr lang="en-US" dirty="0"/>
              <a:t> - 6 </a:t>
            </a:r>
            <a:r>
              <a:rPr lang="en-US" dirty="0" err="1"/>
              <a:t>raste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Votim</a:t>
            </a:r>
            <a:r>
              <a:rPr lang="en-US" dirty="0"/>
              <a:t> </a:t>
            </a:r>
            <a:r>
              <a:rPr lang="en-US" dirty="0" err="1"/>
              <a:t>familjar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votim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dyfishtë</a:t>
            </a:r>
            <a:r>
              <a:rPr lang="en-US" dirty="0"/>
              <a:t> - 2 </a:t>
            </a:r>
            <a:r>
              <a:rPr lang="en-US" dirty="0" err="1"/>
              <a:t>raste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b="1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Raportimet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trajnerët</a:t>
            </a:r>
            <a:r>
              <a:rPr lang="en-US" b="1" dirty="0"/>
              <a:t>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Propaganda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se 150 </a:t>
            </a:r>
            <a:r>
              <a:rPr lang="en-US" dirty="0" err="1"/>
              <a:t>metra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QV - 7% e QV</a:t>
            </a:r>
            <a:endParaRPr lang="en-US" dirty="0">
              <a:ea typeface="맑은 고딕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Zhvillimi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fushatës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ambientet</a:t>
            </a:r>
            <a:r>
              <a:rPr lang="en-US" dirty="0"/>
              <a:t> e </a:t>
            </a:r>
            <a:r>
              <a:rPr lang="en-US" dirty="0" err="1"/>
              <a:t>jashtme</a:t>
            </a:r>
            <a:r>
              <a:rPr lang="en-US" dirty="0"/>
              <a:t> - 9 </a:t>
            </a:r>
            <a:r>
              <a:rPr lang="en-US" dirty="0" err="1"/>
              <a:t>raste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Fletët</a:t>
            </a:r>
            <a:r>
              <a:rPr lang="en-US" dirty="0"/>
              <a:t> e </a:t>
            </a:r>
            <a:r>
              <a:rPr lang="en-US" dirty="0" err="1"/>
              <a:t>votimit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vuloseshin</a:t>
            </a:r>
            <a:r>
              <a:rPr lang="en-US" dirty="0"/>
              <a:t> </a:t>
            </a:r>
            <a:r>
              <a:rPr lang="en-US" dirty="0" err="1"/>
              <a:t>rregullisht</a:t>
            </a:r>
            <a:r>
              <a:rPr lang="en-US" dirty="0"/>
              <a:t> - 35 </a:t>
            </a:r>
            <a:r>
              <a:rPr lang="en-US" dirty="0" err="1"/>
              <a:t>raste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Votimi</a:t>
            </a:r>
            <a:r>
              <a:rPr lang="en-US" dirty="0"/>
              <a:t> </a:t>
            </a:r>
            <a:r>
              <a:rPr lang="en-US" dirty="0" err="1"/>
              <a:t>jashtë</a:t>
            </a:r>
            <a:r>
              <a:rPr lang="en-US" dirty="0"/>
              <a:t> </a:t>
            </a:r>
            <a:r>
              <a:rPr lang="en-US" dirty="0" err="1"/>
              <a:t>dhomës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fshehtë</a:t>
            </a:r>
            <a:r>
              <a:rPr lang="en-US" dirty="0"/>
              <a:t> - 6 </a:t>
            </a:r>
            <a:r>
              <a:rPr lang="en-US" dirty="0" err="1"/>
              <a:t>raste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Votim</a:t>
            </a:r>
            <a:r>
              <a:rPr lang="en-US" dirty="0"/>
              <a:t> </a:t>
            </a:r>
            <a:r>
              <a:rPr lang="en-US" dirty="0" err="1"/>
              <a:t>familjar</a:t>
            </a:r>
            <a:r>
              <a:rPr lang="en-US" dirty="0"/>
              <a:t> - 30 </a:t>
            </a:r>
            <a:r>
              <a:rPr lang="en-US" dirty="0" err="1"/>
              <a:t>raste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07324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600" y="620688"/>
            <a:ext cx="8509643" cy="307777"/>
          </a:xfrm>
        </p:spPr>
        <p:txBody>
          <a:bodyPr/>
          <a:lstStyle/>
          <a:p>
            <a:r>
              <a:rPr lang="en-US" err="1"/>
              <a:t>Mbipopullimi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qendrave</a:t>
            </a:r>
            <a:r>
              <a:rPr lang="en-US"/>
              <a:t> </a:t>
            </a:r>
            <a:r>
              <a:rPr lang="en-US" err="1"/>
              <a:t>të</a:t>
            </a:r>
            <a:r>
              <a:rPr lang="en-US"/>
              <a:t> votimit</a:t>
            </a:r>
          </a:p>
        </p:txBody>
      </p:sp>
      <p:sp>
        <p:nvSpPr>
          <p:cNvPr id="9" name="텍스트 개체 틀 9"/>
          <p:cNvSpPr txBox="1">
            <a:spLocks/>
          </p:cNvSpPr>
          <p:nvPr/>
        </p:nvSpPr>
        <p:spPr>
          <a:xfrm>
            <a:off x="1775520" y="650724"/>
            <a:ext cx="60511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 defTabSz="914400" rtl="0" eaLnBrk="1" latinLnBrk="0" hangingPunc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ko-KR" altLang="en-US" sz="3500" b="1" kern="1200" dirty="0" smtClean="0">
                <a:ln>
                  <a:noFill/>
                </a:ln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C2E26-3563-7C0D-5540-152FB4E06BDB}"/>
              </a:ext>
            </a:extLst>
          </p:cNvPr>
          <p:cNvSpPr txBox="1"/>
          <p:nvPr/>
        </p:nvSpPr>
        <p:spPr>
          <a:xfrm>
            <a:off x="1775520" y="1844824"/>
            <a:ext cx="8509643" cy="35173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q-AL" sz="1800" dirty="0">
                <a:effectLst/>
                <a:latin typeface="Tahoma"/>
                <a:ea typeface="Tahoma"/>
                <a:cs typeface="Tahoma"/>
              </a:rPr>
              <a:t>Grumbullimi i personave të paautorizuar, mbipopullim </a:t>
            </a:r>
            <a:r>
              <a:rPr lang="sq-AL" dirty="0">
                <a:latin typeface="Tahoma"/>
                <a:ea typeface="Tahoma"/>
                <a:cs typeface="Tahoma"/>
              </a:rPr>
              <a:t>në</a:t>
            </a:r>
            <a:r>
              <a:rPr lang="sq-AL" sz="1800" dirty="0">
                <a:effectLst/>
                <a:latin typeface="Tahoma"/>
                <a:ea typeface="Tahoma"/>
                <a:cs typeface="Tahoma"/>
              </a:rPr>
              <a:t> QV </a:t>
            </a:r>
            <a:r>
              <a:rPr lang="sq-AL" dirty="0">
                <a:latin typeface="Tahoma"/>
                <a:ea typeface="Tahoma"/>
                <a:cs typeface="Tahoma"/>
              </a:rPr>
              <a:t>- </a:t>
            </a:r>
            <a:r>
              <a:rPr lang="sq-AL" sz="1800" dirty="0">
                <a:effectLst/>
                <a:latin typeface="Tahoma"/>
                <a:ea typeface="Tahoma"/>
                <a:cs typeface="Tahoma"/>
              </a:rPr>
              <a:t>8 raste</a:t>
            </a:r>
            <a:endParaRPr lang="en-US" sz="1800">
              <a:effectLst/>
              <a:latin typeface="Tahoma"/>
              <a:ea typeface="Tahoma"/>
              <a:cs typeface="Tahoma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q-AL" sz="1800" dirty="0" err="1">
                <a:effectLst/>
                <a:latin typeface="Tahoma"/>
                <a:ea typeface="Tahoma"/>
                <a:cs typeface="Tahoma"/>
              </a:rPr>
              <a:t>Intimidim</a:t>
            </a:r>
            <a:r>
              <a:rPr lang="sq-AL" sz="1800" dirty="0">
                <a:effectLst/>
                <a:latin typeface="Tahoma"/>
                <a:ea typeface="Tahoma"/>
                <a:cs typeface="Tahoma"/>
              </a:rPr>
              <a:t>, presion dhe pengim të administratës zgjedhore në </a:t>
            </a:r>
            <a:r>
              <a:rPr lang="sq-AL" dirty="0">
                <a:latin typeface="Tahoma"/>
                <a:ea typeface="Tahoma"/>
                <a:cs typeface="Tahoma"/>
              </a:rPr>
              <a:t>QV - </a:t>
            </a:r>
            <a:r>
              <a:rPr lang="sq-AL" sz="1800" dirty="0">
                <a:effectLst/>
                <a:latin typeface="Tahoma"/>
                <a:ea typeface="Tahoma"/>
                <a:cs typeface="Tahoma"/>
              </a:rPr>
              <a:t>6 raste</a:t>
            </a:r>
            <a:endParaRPr lang="en-US" sz="1800">
              <a:effectLst/>
              <a:latin typeface="Tahoma"/>
              <a:ea typeface="Tahoma"/>
              <a:cs typeface="Tahoma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q-AL" sz="1800" dirty="0">
                <a:effectLst/>
                <a:latin typeface="Tahoma"/>
                <a:ea typeface="Tahoma"/>
                <a:cs typeface="Tahoma"/>
              </a:rPr>
              <a:t>Në 7 % të QV të monitoruara është evidentuar mbipopullim në ambientet e jashtme</a:t>
            </a:r>
            <a:endParaRPr lang="en-US" sz="1800">
              <a:effectLst/>
              <a:latin typeface="Tahoma"/>
              <a:ea typeface="Tahoma"/>
              <a:cs typeface="Tahoma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Vëzhguesit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subjekteve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nuk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kanë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respektuar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udhëzimin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Komisionerit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për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mosevidentimin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zgjedhësve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/</a:t>
            </a:r>
            <a:r>
              <a:rPr lang="en-GB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votuesve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,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toleruar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nga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administrata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zgjedhore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en-GB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ungesa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komunikimit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efektiv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mes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KQV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dhe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forcave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të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rendit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dhe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mosdokumentimi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rasteve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çoi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në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mostrajtimin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situatave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të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dyshimta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.</a:t>
            </a:r>
            <a:endParaRPr lang="en-GB" sz="180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0170" algn="l"/>
              </a:tabLst>
            </a:pPr>
            <a:endParaRPr lang="en-US" sz="18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58409"/>
      </p:ext>
    </p:extLst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600" y="620688"/>
            <a:ext cx="8509643" cy="307777"/>
          </a:xfrm>
        </p:spPr>
        <p:txBody>
          <a:bodyPr/>
          <a:lstStyle/>
          <a:p>
            <a:r>
              <a:rPr lang="en-US" err="1">
                <a:latin typeface="Tahoma"/>
                <a:ea typeface="Tahoma"/>
                <a:cs typeface="Tahoma"/>
              </a:rPr>
              <a:t>Vlerësimi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i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votave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sp>
        <p:nvSpPr>
          <p:cNvPr id="9" name="텍스트 개체 틀 9"/>
          <p:cNvSpPr txBox="1">
            <a:spLocks/>
          </p:cNvSpPr>
          <p:nvPr/>
        </p:nvSpPr>
        <p:spPr>
          <a:xfrm>
            <a:off x="1775520" y="650724"/>
            <a:ext cx="60511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 defTabSz="914400" rtl="0" eaLnBrk="1" latinLnBrk="0" hangingPunc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ko-KR" altLang="en-US" sz="3500" b="1" kern="1200" dirty="0" smtClean="0">
                <a:ln>
                  <a:noFill/>
                </a:ln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C2E26-3563-7C0D-5540-152FB4E06BDB}"/>
              </a:ext>
            </a:extLst>
          </p:cNvPr>
          <p:cNvSpPr txBox="1"/>
          <p:nvPr/>
        </p:nvSpPr>
        <p:spPr>
          <a:xfrm>
            <a:off x="1631504" y="1556792"/>
            <a:ext cx="8509643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ahoma"/>
                <a:ea typeface="Tahoma"/>
                <a:cs typeface="Tahoma"/>
              </a:rPr>
              <a:t>Probleme</a:t>
            </a:r>
            <a:r>
              <a:rPr lang="en-US" dirty="0">
                <a:latin typeface="Tahoma"/>
                <a:ea typeface="Tahoma"/>
                <a:cs typeface="Tahoma"/>
              </a:rPr>
              <a:t> me </a:t>
            </a:r>
            <a:r>
              <a:rPr lang="en-US" dirty="0" err="1">
                <a:latin typeface="Tahoma"/>
                <a:ea typeface="Tahoma"/>
                <a:cs typeface="Tahoma"/>
              </a:rPr>
              <a:t>leximin</a:t>
            </a:r>
            <a:r>
              <a:rPr lang="en-US" dirty="0">
                <a:latin typeface="Tahoma"/>
                <a:ea typeface="Tahoma"/>
                <a:cs typeface="Tahoma"/>
              </a:rPr>
              <a:t> e </a:t>
            </a:r>
            <a:r>
              <a:rPr lang="en-US" dirty="0" err="1">
                <a:latin typeface="Tahoma"/>
                <a:ea typeface="Tahoma"/>
                <a:cs typeface="Tahoma"/>
              </a:rPr>
              <a:t>votave</a:t>
            </a:r>
            <a:r>
              <a:rPr lang="en-US" dirty="0">
                <a:latin typeface="Tahoma"/>
                <a:ea typeface="Tahoma"/>
                <a:cs typeface="Tahoma"/>
              </a:rPr>
              <a:t> me </a:t>
            </a:r>
            <a:r>
              <a:rPr lang="en-US" dirty="0" err="1">
                <a:latin typeface="Tahoma"/>
                <a:ea typeface="Tahoma"/>
                <a:cs typeface="Tahoma"/>
              </a:rPr>
              <a:t>shenjë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dhe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mosevidentimin</a:t>
            </a:r>
            <a:r>
              <a:rPr lang="en-US" dirty="0">
                <a:latin typeface="Tahoma"/>
                <a:ea typeface="Tahoma"/>
                <a:cs typeface="Tahoma"/>
              </a:rPr>
              <a:t> e </a:t>
            </a:r>
            <a:r>
              <a:rPr lang="en-US" dirty="0" err="1">
                <a:latin typeface="Tahoma"/>
                <a:ea typeface="Tahoma"/>
                <a:cs typeface="Tahoma"/>
              </a:rPr>
              <a:t>votave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të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kontestuara</a:t>
            </a:r>
            <a:endParaRPr lang="en-US" dirty="0"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ahoma"/>
                <a:ea typeface="Tahoma"/>
                <a:cs typeface="Tahoma"/>
              </a:rPr>
              <a:t>Mbipopullim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i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ambjenteve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të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vendeve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të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numërimit</a:t>
            </a:r>
            <a:r>
              <a:rPr lang="en-US" dirty="0">
                <a:latin typeface="Tahoma"/>
                <a:ea typeface="Tahoma"/>
                <a:cs typeface="Tahoma"/>
              </a:rPr>
              <a:t> </a:t>
            </a:r>
            <a:r>
              <a:rPr lang="en-US" dirty="0" err="1">
                <a:latin typeface="Tahoma"/>
                <a:ea typeface="Tahoma"/>
                <a:cs typeface="Tahoma"/>
              </a:rPr>
              <a:t>të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votave</a:t>
            </a:r>
            <a:endParaRPr lang="en-US" dirty="0"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ahoma"/>
                <a:ea typeface="Tahoma"/>
                <a:cs typeface="Tahoma"/>
              </a:rPr>
              <a:t>Kontradiktat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ndërmjet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anëtarëve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të</a:t>
            </a:r>
            <a:r>
              <a:rPr lang="en-US" dirty="0">
                <a:latin typeface="Tahoma"/>
                <a:ea typeface="Tahoma"/>
                <a:cs typeface="Tahoma"/>
              </a:rPr>
              <a:t> GNV </a:t>
            </a:r>
            <a:r>
              <a:rPr lang="en-US" dirty="0" err="1">
                <a:latin typeface="Tahoma"/>
                <a:ea typeface="Tahoma"/>
                <a:cs typeface="Tahoma"/>
              </a:rPr>
              <a:t>dhe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vëzhguesve</a:t>
            </a:r>
            <a:endParaRPr lang="en-US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ahoma"/>
                <a:ea typeface="Tahoma"/>
                <a:cs typeface="Tahoma"/>
              </a:rPr>
              <a:t>Mosrespektimi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i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procedurave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për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fillimin</a:t>
            </a:r>
            <a:r>
              <a:rPr lang="en-US" dirty="0">
                <a:latin typeface="Tahoma"/>
                <a:ea typeface="Tahoma"/>
                <a:cs typeface="Tahoma"/>
              </a:rPr>
              <a:t> e </a:t>
            </a:r>
            <a:r>
              <a:rPr lang="en-US" dirty="0" err="1">
                <a:latin typeface="Tahoma"/>
                <a:ea typeface="Tahoma"/>
                <a:cs typeface="Tahoma"/>
              </a:rPr>
              <a:t>numërimit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solli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ngadalësime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dhe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dirty="0" err="1">
                <a:latin typeface="Tahoma"/>
                <a:ea typeface="Tahoma"/>
                <a:cs typeface="Tahoma"/>
              </a:rPr>
              <a:t>vonesa</a:t>
            </a:r>
            <a:endParaRPr lang="en-US" dirty="0"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P</a:t>
            </a:r>
            <a:r>
              <a:rPr lang="sq-AL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asaktësia e numërimit dhe vlerësimit </a:t>
            </a:r>
            <a:r>
              <a:rPr lang="sq-AL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të</a:t>
            </a:r>
            <a:r>
              <a:rPr lang="sq-AL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votave për subjektet zgjedhore është hasur </a:t>
            </a:r>
            <a:r>
              <a:rPr lang="sq-AL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në</a:t>
            </a:r>
            <a:r>
              <a:rPr lang="sq-AL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26 % </a:t>
            </a:r>
            <a:r>
              <a:rPr lang="sq-AL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të</a:t>
            </a:r>
            <a:r>
              <a:rPr lang="sq-AL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qendrave </a:t>
            </a:r>
            <a:r>
              <a:rPr lang="sq-AL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të</a:t>
            </a:r>
            <a:r>
              <a:rPr lang="sq-AL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votimit </a:t>
            </a:r>
            <a:r>
              <a:rPr lang="sq-AL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të</a:t>
            </a:r>
            <a:r>
              <a:rPr lang="sq-AL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këqyrura, (74% e QV-ve </a:t>
            </a:r>
            <a:r>
              <a:rPr lang="sq-AL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në</a:t>
            </a:r>
            <a:r>
              <a:rPr lang="sq-AL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vitin 2021</a:t>
            </a:r>
            <a:r>
              <a:rPr lang="sq-AL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).</a:t>
            </a:r>
            <a:endParaRPr lang="sq-AL" b="0" i="0" dirty="0">
              <a:solidFill>
                <a:srgbClr val="000000"/>
              </a:solidFill>
              <a:effectLst/>
              <a:latin typeface="Tahoma"/>
              <a:ea typeface="Tahoma"/>
              <a:cs typeface="Tahoma"/>
            </a:endParaRPr>
          </a:p>
          <a:p>
            <a:endParaRPr lang="en-GB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r>
              <a:rPr lang="en-GB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Natyra e </a:t>
            </a:r>
            <a:r>
              <a:rPr lang="en-GB" sz="1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votave</a:t>
            </a:r>
            <a:r>
              <a:rPr lang="en-GB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të</a:t>
            </a:r>
            <a:r>
              <a:rPr lang="en-GB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pavlefshme</a:t>
            </a:r>
            <a:r>
              <a:rPr lang="sq-AL" sz="18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:</a:t>
            </a:r>
            <a:endParaRPr lang="en-US" sz="1800">
              <a:effectLst/>
              <a:latin typeface="Tahoma"/>
              <a:ea typeface="Tahoma"/>
              <a:cs typeface="Tahom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q-AL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3.1% e votave të pavlefshme për </a:t>
            </a:r>
            <a:r>
              <a:rPr lang="sq-AL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mungesë</a:t>
            </a:r>
            <a:r>
              <a:rPr lang="sq-AL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vule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q-AL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20% nuk kanë votuar për asnjë subjekt zgjedhor</a:t>
            </a:r>
            <a:endParaRPr lang="sq-AL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q-AL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5.5% kanë shenja që favorizojnë ose diskriminojnë një kandidat</a:t>
            </a:r>
            <a:endParaRPr lang="en-US" dirty="0">
              <a:latin typeface="Tahoma"/>
              <a:ea typeface="Tahoma"/>
              <a:cs typeface="Tahoma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72334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600" y="620688"/>
            <a:ext cx="8509643" cy="307777"/>
          </a:xfrm>
        </p:spPr>
        <p:txBody>
          <a:bodyPr/>
          <a:lstStyle/>
          <a:p>
            <a:r>
              <a:rPr lang="en-US" err="1">
                <a:latin typeface="Tahoma"/>
                <a:ea typeface="Tahoma"/>
                <a:cs typeface="Tahoma"/>
              </a:rPr>
              <a:t>Sfidat</a:t>
            </a:r>
            <a:r>
              <a:rPr lang="en-US" dirty="0">
                <a:latin typeface="Tahoma"/>
                <a:ea typeface="Tahoma"/>
                <a:cs typeface="Tahoma"/>
              </a:rPr>
              <a:t> e </a:t>
            </a:r>
            <a:r>
              <a:rPr lang="en-US">
                <a:latin typeface="Tahoma"/>
                <a:ea typeface="Tahoma"/>
                <a:cs typeface="Tahoma"/>
              </a:rPr>
              <a:t>administratës</a:t>
            </a:r>
            <a:r>
              <a:rPr lang="en-US" dirty="0">
                <a:latin typeface="Tahoma"/>
                <a:ea typeface="Tahoma"/>
                <a:cs typeface="Tahoma"/>
              </a:rPr>
              <a:t> </a:t>
            </a:r>
            <a:r>
              <a:rPr lang="en-US" err="1">
                <a:latin typeface="Tahoma"/>
                <a:ea typeface="Tahoma"/>
                <a:cs typeface="Tahoma"/>
              </a:rPr>
              <a:t>zgjedhore</a:t>
            </a:r>
            <a:endParaRPr lang="en-US">
              <a:latin typeface="Tahoma"/>
              <a:ea typeface="Tahoma"/>
              <a:cs typeface="Tahoma"/>
            </a:endParaRPr>
          </a:p>
        </p:txBody>
      </p:sp>
      <p:sp>
        <p:nvSpPr>
          <p:cNvPr id="9" name="텍스트 개체 틀 9"/>
          <p:cNvSpPr txBox="1">
            <a:spLocks/>
          </p:cNvSpPr>
          <p:nvPr/>
        </p:nvSpPr>
        <p:spPr>
          <a:xfrm>
            <a:off x="1775520" y="650724"/>
            <a:ext cx="60511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 defTabSz="914400" rtl="0" eaLnBrk="1" latinLnBrk="0" hangingPunc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ko-KR" altLang="en-US" sz="3500" b="1" kern="1200" dirty="0" smtClean="0">
                <a:ln>
                  <a:noFill/>
                </a:ln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C2E26-3563-7C0D-5540-152FB4E06BDB}"/>
              </a:ext>
            </a:extLst>
          </p:cNvPr>
          <p:cNvSpPr txBox="1"/>
          <p:nvPr/>
        </p:nvSpPr>
        <p:spPr>
          <a:xfrm>
            <a:off x="1775520" y="1916832"/>
            <a:ext cx="8509642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dirty="0" err="1">
                <a:effectLst/>
                <a:latin typeface="Tahoma"/>
                <a:ea typeface="Tahoma"/>
                <a:cs typeface="Tahoma"/>
              </a:rPr>
              <a:t>Sfidat</a:t>
            </a:r>
            <a:r>
              <a:rPr lang="en-GB" sz="1800" dirty="0">
                <a:effectLst/>
                <a:latin typeface="Tahoma"/>
                <a:ea typeface="Tahoma"/>
                <a:cs typeface="Tahoma"/>
              </a:rPr>
              <a:t> e </a:t>
            </a:r>
            <a:r>
              <a:rPr lang="en-GB" sz="1800" dirty="0" err="1">
                <a:effectLst/>
                <a:latin typeface="Tahoma"/>
                <a:ea typeface="Tahoma"/>
                <a:cs typeface="Tahoma"/>
              </a:rPr>
              <a:t>administrimit</a:t>
            </a:r>
            <a:r>
              <a:rPr lang="en-GB" sz="180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të</a:t>
            </a:r>
            <a:r>
              <a:rPr lang="sq-AL" dirty="0">
                <a:latin typeface="Tahoma"/>
                <a:ea typeface="Tahoma"/>
                <a:cs typeface="Tahoma"/>
              </a:rPr>
              <a:t> </a:t>
            </a:r>
            <a:r>
              <a:rPr lang="sq-AL" sz="1800" dirty="0">
                <a:effectLst/>
                <a:latin typeface="Tahoma"/>
                <a:ea typeface="Tahoma"/>
                <a:cs typeface="Tahoma"/>
              </a:rPr>
              <a:t>procesit</a:t>
            </a:r>
            <a:r>
              <a:rPr lang="sq-AL" dirty="0">
                <a:latin typeface="Tahoma"/>
                <a:ea typeface="Tahoma"/>
                <a:cs typeface="Tahoma"/>
              </a:rPr>
              <a:t> </a:t>
            </a:r>
            <a:endParaRPr lang="sq-AL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q-A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Mosraportimi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i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problemeve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nga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administrata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zgjedhore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në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dokumentacionin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zyrtar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të</a:t>
            </a:r>
            <a:r>
              <a:rPr lang="en-GB" b="0" i="0" dirty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punës</a:t>
            </a:r>
            <a:endParaRPr lang="en-US" dirty="0">
              <a:latin typeface="Tahoma"/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1800" dirty="0">
                <a:effectLst/>
                <a:latin typeface="Tahoma"/>
                <a:ea typeface="Tahoma"/>
                <a:cs typeface="Tahoma"/>
              </a:rPr>
              <a:t>7% e qendrave të votimit </a:t>
            </a:r>
            <a:r>
              <a:rPr lang="sq-AL" dirty="0">
                <a:latin typeface="Tahoma"/>
                <a:ea typeface="Tahoma"/>
                <a:cs typeface="Tahoma"/>
              </a:rPr>
              <a:t>të</a:t>
            </a:r>
            <a:r>
              <a:rPr lang="sq-AL" sz="1800" dirty="0">
                <a:effectLst/>
                <a:latin typeface="Tahoma"/>
                <a:ea typeface="Tahoma"/>
                <a:cs typeface="Tahoma"/>
              </a:rPr>
              <a:t> këqyrura nuk </a:t>
            </a:r>
            <a:r>
              <a:rPr lang="sq-AL" dirty="0">
                <a:latin typeface="Tahoma"/>
                <a:ea typeface="Tahoma"/>
                <a:cs typeface="Tahoma"/>
              </a:rPr>
              <a:t>kanë </a:t>
            </a:r>
            <a:r>
              <a:rPr lang="sq-AL" sz="1800" dirty="0">
                <a:effectLst/>
                <a:latin typeface="Tahoma"/>
                <a:ea typeface="Tahoma"/>
                <a:cs typeface="Tahoma"/>
              </a:rPr>
              <a:t>administruar </a:t>
            </a:r>
            <a:r>
              <a:rPr lang="sq-AL" dirty="0">
                <a:latin typeface="Tahoma"/>
                <a:ea typeface="Tahoma"/>
                <a:cs typeface="Tahoma"/>
              </a:rPr>
              <a:t>në</a:t>
            </a:r>
            <a:r>
              <a:rPr lang="sq-AL" sz="1800" dirty="0">
                <a:effectLst/>
                <a:latin typeface="Tahoma"/>
                <a:ea typeface="Tahoma"/>
                <a:cs typeface="Tahoma"/>
              </a:rPr>
              <a:t> mënyrën e duhur dokumentacionin.</a:t>
            </a:r>
            <a:r>
              <a:rPr lang="sq-AL" dirty="0">
                <a:latin typeface="Tahoma"/>
                <a:ea typeface="Tahoma"/>
                <a:cs typeface="Tahoma"/>
              </a:rPr>
              <a:t> </a:t>
            </a:r>
            <a:endParaRPr lang="sq-AL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q-AL" dirty="0">
              <a:latin typeface="Tahoma"/>
              <a:ea typeface="Tahoma"/>
              <a:cs typeface="Tahoma"/>
            </a:endParaRPr>
          </a:p>
          <a:p>
            <a:r>
              <a:rPr lang="sq-AL" dirty="0">
                <a:latin typeface="Tahoma"/>
                <a:ea typeface="Tahoma"/>
                <a:cs typeface="Tahoma"/>
              </a:rPr>
              <a:t>Problematika: </a:t>
            </a:r>
            <a:endParaRPr lang="sq-AL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Tahoma"/>
                <a:ea typeface="Tahoma"/>
                <a:cs typeface="Tahoma"/>
              </a:rPr>
              <a:t>Mosevidentim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i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problematikave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në</a:t>
            </a:r>
            <a:r>
              <a:rPr lang="en-GB" dirty="0">
                <a:latin typeface="Tahoma"/>
                <a:ea typeface="Tahoma"/>
                <a:cs typeface="Tahoma"/>
              </a:rPr>
              <a:t> LPM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q-AL" dirty="0">
                <a:latin typeface="Tahoma"/>
                <a:ea typeface="Tahoma"/>
                <a:cs typeface="Tahoma"/>
              </a:rPr>
              <a:t>Mungesa</a:t>
            </a:r>
            <a:r>
              <a:rPr lang="sq-AL" dirty="0">
                <a:effectLst/>
                <a:latin typeface="Tahoma"/>
                <a:ea typeface="Tahoma"/>
                <a:cs typeface="Tahoma"/>
              </a:rPr>
              <a:t> të librit </a:t>
            </a:r>
            <a:r>
              <a:rPr lang="sq-AL" dirty="0">
                <a:latin typeface="Tahoma"/>
                <a:ea typeface="Tahoma"/>
                <a:cs typeface="Tahoma"/>
              </a:rPr>
              <a:t>të </a:t>
            </a:r>
            <a:r>
              <a:rPr lang="sq-AL" dirty="0">
                <a:effectLst/>
                <a:latin typeface="Tahoma"/>
                <a:ea typeface="Tahoma"/>
                <a:cs typeface="Tahoma"/>
              </a:rPr>
              <a:t>protokollit </a:t>
            </a:r>
            <a:r>
              <a:rPr lang="sq-AL" dirty="0">
                <a:latin typeface="Tahoma"/>
                <a:ea typeface="Tahoma"/>
                <a:cs typeface="Tahoma"/>
              </a:rPr>
              <a:t>të</a:t>
            </a:r>
            <a:r>
              <a:rPr lang="sq-AL" dirty="0">
                <a:effectLst/>
                <a:latin typeface="Tahoma"/>
                <a:ea typeface="Tahoma"/>
                <a:cs typeface="Tahoma"/>
              </a:rPr>
              <a:t> mbledhjeve</a:t>
            </a:r>
            <a:r>
              <a:rPr lang="sq-AL" dirty="0">
                <a:latin typeface="Tahoma"/>
                <a:ea typeface="Tahoma"/>
                <a:cs typeface="Tahoma"/>
              </a:rPr>
              <a:t> </a:t>
            </a:r>
            <a:endParaRPr lang="sq-A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q-AL" dirty="0">
                <a:latin typeface="Tahoma"/>
                <a:ea typeface="Tahoma"/>
                <a:cs typeface="Tahoma"/>
              </a:rPr>
              <a:t>Mungesa të Procesverbaleve</a:t>
            </a:r>
            <a:r>
              <a:rPr lang="sq-AL" dirty="0">
                <a:effectLst/>
                <a:latin typeface="Tahoma"/>
                <a:ea typeface="Tahoma"/>
                <a:cs typeface="Tahoma"/>
              </a:rPr>
              <a:t> të hapjes dhe të mbylljes</a:t>
            </a:r>
            <a:r>
              <a:rPr lang="sq-AL" dirty="0">
                <a:latin typeface="Tahoma"/>
                <a:ea typeface="Tahoma"/>
                <a:cs typeface="Tahoma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q-AL" dirty="0">
                <a:latin typeface="Tahoma"/>
                <a:ea typeface="Tahoma"/>
                <a:cs typeface="Tahoma"/>
              </a:rPr>
              <a:t>M</a:t>
            </a:r>
            <a:r>
              <a:rPr lang="sq-AL" dirty="0">
                <a:effectLst/>
                <a:latin typeface="Tahoma"/>
                <a:ea typeface="Tahoma"/>
                <a:cs typeface="Tahoma"/>
              </a:rPr>
              <a:t>ungesa e vulës së kryetarit dhe sekretarit të KQV-së në kutinë e materialeve zgjedhore</a:t>
            </a:r>
            <a:r>
              <a:rPr lang="sq-AL" dirty="0">
                <a:latin typeface="Tahoma"/>
                <a:ea typeface="Tahoma"/>
                <a:cs typeface="Tahoma"/>
              </a:rPr>
              <a:t>. 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60050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iro\Downloads\PREZANTIMI GJEORGJI final_Folder\PREZANTIMI GJEORGJI DEFINITIVE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02" y="-10654"/>
            <a:ext cx="12227402" cy="687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847528" y="3296597"/>
            <a:ext cx="3960440" cy="492443"/>
          </a:xfrm>
        </p:spPr>
        <p:txBody>
          <a:bodyPr/>
          <a:lstStyle/>
          <a:p>
            <a:pPr algn="r"/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JU FALEMINDERIT!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7536160" y="3933056"/>
            <a:ext cx="3384376" cy="432048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Erion META</a:t>
            </a:r>
          </a:p>
          <a:p>
            <a:pPr marL="0" indent="0">
              <a:buNone/>
            </a:pPr>
            <a:r>
              <a:rPr lang="da-DK" sz="1600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DREJTORIA E ADMINISTRATES ZGJEDHORE</a:t>
            </a:r>
            <a:endParaRPr lang="en-GB" sz="1600">
              <a:solidFill>
                <a:srgbClr val="002856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88823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701" y="0"/>
            <a:ext cx="12227402" cy="687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983432" y="764704"/>
            <a:ext cx="4752528" cy="72008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>
              <a:solidFill>
                <a:srgbClr val="002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42100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C94BB8B335A4E99AD10182D8A263E" ma:contentTypeVersion="37" ma:contentTypeDescription="Create a new document." ma:contentTypeScope="" ma:versionID="30d39649a941906b4aa7f36e9216caf5">
  <xsd:schema xmlns:xsd="http://www.w3.org/2001/XMLSchema" xmlns:xs="http://www.w3.org/2001/XMLSchema" xmlns:p="http://schemas.microsoft.com/office/2006/metadata/properties" xmlns:ns3="a1b80106-0887-4834-9c9d-c3154c655942" xmlns:ns4="8bf9b91f-4ef5-49b1-88d9-06c7d0c40f07" targetNamespace="http://schemas.microsoft.com/office/2006/metadata/properties" ma:root="true" ma:fieldsID="bf3f441debd34db651cf26ba0e30ed01" ns3:_="" ns4:_="">
    <xsd:import namespace="a1b80106-0887-4834-9c9d-c3154c655942"/>
    <xsd:import namespace="8bf9b91f-4ef5-49b1-88d9-06c7d0c40f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CR" minOccurs="0"/>
                <xsd:element ref="ns3:MediaServiceObjectDetectorVersion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80106-0887-4834-9c9d-c3154c655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bookType" ma:index="22" nillable="true" ma:displayName="Notebook Type" ma:internalName="NotebookType">
      <xsd:simpleType>
        <xsd:restriction base="dms:Text"/>
      </xsd:simpleType>
    </xsd:element>
    <xsd:element name="FolderType" ma:index="23" nillable="true" ma:displayName="Folder Type" ma:internalName="FolderType">
      <xsd:simpleType>
        <xsd:restriction base="dms:Text"/>
      </xsd:simpleType>
    </xsd:element>
    <xsd:element name="CultureName" ma:index="24" nillable="true" ma:displayName="Culture Name" ma:internalName="CultureName">
      <xsd:simpleType>
        <xsd:restriction base="dms:Text"/>
      </xsd:simpleType>
    </xsd:element>
    <xsd:element name="AppVersion" ma:index="25" nillable="true" ma:displayName="App Version" ma:internalName="AppVersion">
      <xsd:simpleType>
        <xsd:restriction base="dms:Text"/>
      </xsd:simpleType>
    </xsd:element>
    <xsd:element name="TeamsChannelId" ma:index="26" nillable="true" ma:displayName="Teams Channel Id" ma:internalName="TeamsChannelId">
      <xsd:simpleType>
        <xsd:restriction base="dms:Text"/>
      </xsd:simpleType>
    </xsd:element>
    <xsd:element name="Owner" ma:index="2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8" nillable="true" ma:displayName="Math Settings" ma:internalName="Math_Settings">
      <xsd:simpleType>
        <xsd:restriction base="dms:Text"/>
      </xsd:simpleType>
    </xsd:element>
    <xsd:element name="DefaultSectionNames" ma:index="2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5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0" nillable="true" ma:displayName="Is Collaboration Space Locked" ma:internalName="Is_Collaboration_Space_Locked">
      <xsd:simpleType>
        <xsd:restriction base="dms:Boolean"/>
      </xsd:simpleType>
    </xsd:element>
    <xsd:element name="IsNotebookLocked" ma:index="41" nillable="true" ma:displayName="Is Notebook Locked" ma:internalName="IsNotebookLocked">
      <xsd:simpleType>
        <xsd:restriction base="dms:Boolean"/>
      </xsd:simpleType>
    </xsd:element>
    <xsd:element name="Teams_Channel_Section_Location" ma:index="42" nillable="true" ma:displayName="Teams Channel Section Location" ma:internalName="Teams_Channel_Section_Location">
      <xsd:simpleType>
        <xsd:restriction base="dms:Text"/>
      </xsd:simpleType>
    </xsd:element>
    <xsd:element name="MediaServiceSystemTags" ma:index="4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9b91f-4ef5-49b1-88d9-06c7d0c40f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a1b80106-0887-4834-9c9d-c3154c655942" xsi:nil="true"/>
    <Student_Groups xmlns="a1b80106-0887-4834-9c9d-c3154c655942">
      <UserInfo>
        <DisplayName/>
        <AccountId xsi:nil="true"/>
        <AccountType/>
      </UserInfo>
    </Student_Groups>
    <Distribution_Groups xmlns="a1b80106-0887-4834-9c9d-c3154c655942" xsi:nil="true"/>
    <Self_Registration_Enabled xmlns="a1b80106-0887-4834-9c9d-c3154c655942" xsi:nil="true"/>
    <Invited_Teachers xmlns="a1b80106-0887-4834-9c9d-c3154c655942" xsi:nil="true"/>
    <Invited_Students xmlns="a1b80106-0887-4834-9c9d-c3154c655942" xsi:nil="true"/>
    <CultureName xmlns="a1b80106-0887-4834-9c9d-c3154c655942" xsi:nil="true"/>
    <Has_Teacher_Only_SectionGroup xmlns="a1b80106-0887-4834-9c9d-c3154c655942" xsi:nil="true"/>
    <Is_Collaboration_Space_Locked xmlns="a1b80106-0887-4834-9c9d-c3154c655942" xsi:nil="true"/>
    <Teams_Channel_Section_Location xmlns="a1b80106-0887-4834-9c9d-c3154c655942" xsi:nil="true"/>
    <TeamsChannelId xmlns="a1b80106-0887-4834-9c9d-c3154c655942" xsi:nil="true"/>
    <FolderType xmlns="a1b80106-0887-4834-9c9d-c3154c655942" xsi:nil="true"/>
    <Teachers xmlns="a1b80106-0887-4834-9c9d-c3154c655942">
      <UserInfo>
        <DisplayName/>
        <AccountId xsi:nil="true"/>
        <AccountType/>
      </UserInfo>
    </Teachers>
    <Templates xmlns="a1b80106-0887-4834-9c9d-c3154c655942" xsi:nil="true"/>
    <_activity xmlns="a1b80106-0887-4834-9c9d-c3154c655942" xsi:nil="true"/>
    <DefaultSectionNames xmlns="a1b80106-0887-4834-9c9d-c3154c655942" xsi:nil="true"/>
    <IsNotebookLocked xmlns="a1b80106-0887-4834-9c9d-c3154c655942" xsi:nil="true"/>
    <Owner xmlns="a1b80106-0887-4834-9c9d-c3154c655942">
      <UserInfo>
        <DisplayName/>
        <AccountId xsi:nil="true"/>
        <AccountType/>
      </UserInfo>
    </Owner>
    <Math_Settings xmlns="a1b80106-0887-4834-9c9d-c3154c655942" xsi:nil="true"/>
    <AppVersion xmlns="a1b80106-0887-4834-9c9d-c3154c655942" xsi:nil="true"/>
    <NotebookType xmlns="a1b80106-0887-4834-9c9d-c3154c655942" xsi:nil="true"/>
    <Students xmlns="a1b80106-0887-4834-9c9d-c3154c655942">
      <UserInfo>
        <DisplayName/>
        <AccountId xsi:nil="true"/>
        <AccountType/>
      </UserInfo>
    </Students>
  </documentManagement>
</p:properties>
</file>

<file path=customXml/itemProps1.xml><?xml version="1.0" encoding="utf-8"?>
<ds:datastoreItem xmlns:ds="http://schemas.openxmlformats.org/officeDocument/2006/customXml" ds:itemID="{8F4D776E-DC63-4337-BD78-981C357BD8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301B27-A2BA-4575-8303-921FD6F78AB0}">
  <ds:schemaRefs>
    <ds:schemaRef ds:uri="8bf9b91f-4ef5-49b1-88d9-06c7d0c40f07"/>
    <ds:schemaRef ds:uri="a1b80106-0887-4834-9c9d-c3154c6559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E74A0FE-5EAB-4CFF-A427-EF95C31E8572}">
  <ds:schemaRefs>
    <ds:schemaRef ds:uri="8bf9b91f-4ef5-49b1-88d9-06c7d0c40f07"/>
    <ds:schemaRef ds:uri="a1b80106-0887-4834-9c9d-c3154c6559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5d8b812-606a-42ba-8cf9-3371cfe29c72}" enabled="0" method="" siteId="{f5d8b812-606a-42ba-8cf9-3371cfe29c7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테마</vt:lpstr>
      <vt:lpstr>PowerPoint Presentation</vt:lpstr>
      <vt:lpstr>Zëvendësimet e shpeshta të administratës Zgjedhore</vt:lpstr>
      <vt:lpstr>Mosfrekuentimi i trajnimeve</vt:lpstr>
      <vt:lpstr>Problematikat në ditën e zgjedhjeve</vt:lpstr>
      <vt:lpstr>Mbipopullimi i qendrave të votimit</vt:lpstr>
      <vt:lpstr>Vlerësimi i votave</vt:lpstr>
      <vt:lpstr>Sfidat e administratës zgjedhore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 prezantimi</dc:title>
  <dc:creator>Piro</dc:creator>
  <cp:revision>64</cp:revision>
  <dcterms:created xsi:type="dcterms:W3CDTF">2012-11-12T05:25:48Z</dcterms:created>
  <dcterms:modified xsi:type="dcterms:W3CDTF">2024-07-08T16:19:21Z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0x0101005D6C94BB8B335A4E99AD10182D8A263E</vt:lpwstr>
  </property>
</Properties>
</file>